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5" r:id="rId28"/>
    <p:sldId id="284" r:id="rId29"/>
    <p:sldId id="286" r:id="rId30"/>
    <p:sldId id="288" r:id="rId31"/>
    <p:sldId id="287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1C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6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39F4-D44C-4AF2-AD82-962ED196D8B6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EE542-4978-4A29-9A7A-2036AEEDE1C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EE542-4978-4A29-9A7A-2036AEEDE1C8}" type="slidenum">
              <a:rPr lang="pl-PL" smtClean="0"/>
              <a:t>17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3C14-3C63-4632-99D1-405387CFF347}" type="datetimeFigureOut">
              <a:rPr lang="pl-PL" smtClean="0"/>
              <a:t>2016-03-17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A938-66A0-478F-9E1B-0C62CE540A0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7.pn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8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93.jpeg"/><Relationship Id="rId5" Type="http://schemas.openxmlformats.org/officeDocument/2006/relationships/image" Target="../media/image35.jpeg"/><Relationship Id="rId10" Type="http://schemas.openxmlformats.org/officeDocument/2006/relationships/image" Target="../media/image92.jpeg"/><Relationship Id="rId4" Type="http://schemas.openxmlformats.org/officeDocument/2006/relationships/image" Target="../media/image38.jpeg"/><Relationship Id="rId9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40.jpeg"/><Relationship Id="rId7" Type="http://schemas.openxmlformats.org/officeDocument/2006/relationships/image" Target="../media/image10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30.jpeg"/><Relationship Id="rId4" Type="http://schemas.openxmlformats.org/officeDocument/2006/relationships/image" Target="../media/image39.jpeg"/><Relationship Id="rId9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0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sia\Desktop\Cosatto\Grafiki\Banery\Bump campaign\Bump campaign- images\pimpmybump images\savingtheworl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877786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eet Wo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1381125" cy="1381126"/>
          </a:xfrm>
          <a:prstGeom prst="rect">
            <a:avLst/>
          </a:prstGeom>
          <a:noFill/>
        </p:spPr>
      </p:pic>
      <p:pic>
        <p:nvPicPr>
          <p:cNvPr id="22532" name="Picture 4" descr="HEPBURN_WHEEL_details_hires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7628"/>
            <a:ext cx="3610372" cy="3610372"/>
          </a:xfrm>
          <a:prstGeom prst="rect">
            <a:avLst/>
          </a:prstGeom>
          <a:noFill/>
        </p:spPr>
      </p:pic>
      <p:pic>
        <p:nvPicPr>
          <p:cNvPr id="22534" name="Picture 6" descr="limited edition bad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9612" y="0"/>
            <a:ext cx="3754388" cy="3754388"/>
          </a:xfrm>
          <a:prstGeom prst="rect">
            <a:avLst/>
          </a:prstGeom>
          <a:noFill/>
        </p:spPr>
      </p:pic>
      <p:pic>
        <p:nvPicPr>
          <p:cNvPr id="22536" name="Picture 8" descr="hepburn_details--0131.jpg"/>
          <p:cNvPicPr>
            <a:picLocks noChangeAspect="1" noChangeArrowheads="1"/>
          </p:cNvPicPr>
          <p:nvPr/>
        </p:nvPicPr>
        <p:blipFill>
          <a:blip r:embed="rId5" cstate="print"/>
          <a:srcRect t="19081"/>
          <a:stretch>
            <a:fillRect/>
          </a:stretch>
        </p:blipFill>
        <p:spPr bwMode="auto">
          <a:xfrm>
            <a:off x="5615608" y="4002851"/>
            <a:ext cx="3528392" cy="2855149"/>
          </a:xfrm>
          <a:prstGeom prst="rect">
            <a:avLst/>
          </a:prstGeom>
          <a:noFill/>
        </p:spPr>
      </p:pic>
      <p:pic>
        <p:nvPicPr>
          <p:cNvPr id="22538" name="Picture 10" descr="HEPBURN_chassis_folded_co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836712"/>
            <a:ext cx="3528718" cy="2265438"/>
          </a:xfrm>
          <a:prstGeom prst="rect">
            <a:avLst/>
          </a:prstGeom>
          <a:noFill/>
        </p:spPr>
      </p:pic>
      <p:pic>
        <p:nvPicPr>
          <p:cNvPr id="22540" name="Picture 12" descr="Bonb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3212976"/>
            <a:ext cx="1080000" cy="1080000"/>
          </a:xfrm>
          <a:prstGeom prst="rect">
            <a:avLst/>
          </a:prstGeom>
          <a:noFill/>
        </p:spPr>
      </p:pic>
      <p:pic>
        <p:nvPicPr>
          <p:cNvPr id="22542" name="Picture 14" descr="Hepbur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365104"/>
            <a:ext cx="1080000" cy="1080000"/>
          </a:xfrm>
          <a:prstGeom prst="rect">
            <a:avLst/>
          </a:prstGeom>
          <a:noFill/>
        </p:spPr>
      </p:pic>
      <p:pic>
        <p:nvPicPr>
          <p:cNvPr id="22544" name="Picture 16" descr="Ke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517232"/>
            <a:ext cx="1080000" cy="1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ONBON_prammode_profile_co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959233" cy="3888432"/>
          </a:xfrm>
          <a:prstGeom prst="rect">
            <a:avLst/>
          </a:prstGeom>
          <a:noFill/>
        </p:spPr>
      </p:pic>
      <p:pic>
        <p:nvPicPr>
          <p:cNvPr id="3" name="Picture 2" descr="Meet Won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1381125" cy="1381126"/>
          </a:xfrm>
          <a:prstGeom prst="rect">
            <a:avLst/>
          </a:prstGeom>
          <a:noFill/>
        </p:spPr>
      </p:pic>
      <p:pic>
        <p:nvPicPr>
          <p:cNvPr id="23556" name="Picture 4" descr="KEW_pushchair_3qtr_world_facing_co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5010" y="0"/>
            <a:ext cx="3078990" cy="4427588"/>
          </a:xfrm>
          <a:prstGeom prst="rect">
            <a:avLst/>
          </a:prstGeom>
          <a:noFill/>
        </p:spPr>
      </p:pic>
      <p:pic>
        <p:nvPicPr>
          <p:cNvPr id="23558" name="Picture 6" descr="KEW_hold_3qtr_profile_co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063845"/>
            <a:ext cx="2235324" cy="2794155"/>
          </a:xfrm>
          <a:prstGeom prst="rect">
            <a:avLst/>
          </a:prstGeom>
          <a:noFill/>
        </p:spPr>
      </p:pic>
      <p:pic>
        <p:nvPicPr>
          <p:cNvPr id="23560" name="Picture 8" descr="HEPBURN_pushchair_parent_profile_co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0"/>
            <a:ext cx="3248924" cy="4269086"/>
          </a:xfrm>
          <a:prstGeom prst="rect">
            <a:avLst/>
          </a:prstGeom>
          <a:noFill/>
        </p:spPr>
      </p:pic>
      <p:pic>
        <p:nvPicPr>
          <p:cNvPr id="23562" name="Picture 10" descr="HEPBURN_bag_co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293096"/>
            <a:ext cx="3019126" cy="2348880"/>
          </a:xfrm>
          <a:prstGeom prst="rect">
            <a:avLst/>
          </a:prstGeom>
          <a:noFill/>
        </p:spPr>
      </p:pic>
      <p:pic>
        <p:nvPicPr>
          <p:cNvPr id="23564" name="Picture 12" descr="BONBON_parasol_co_RGB.jpg"/>
          <p:cNvPicPr>
            <a:picLocks noChangeAspect="1" noChangeArrowheads="1"/>
          </p:cNvPicPr>
          <p:nvPr/>
        </p:nvPicPr>
        <p:blipFill>
          <a:blip r:embed="rId8" cstate="print"/>
          <a:srcRect b="8659"/>
          <a:stretch>
            <a:fillRect/>
          </a:stretch>
        </p:blipFill>
        <p:spPr bwMode="auto">
          <a:xfrm>
            <a:off x="683568" y="4581128"/>
            <a:ext cx="2111043" cy="198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Kasia\Desktop\Cosatto\Grafiki\Zdjecia produktów\wózki\Fly Travel System\Fly Travel System Fox Tale\Web_fly_foxtale_3qtr_footmuff_co_RGB.jpg"/>
          <p:cNvPicPr>
            <a:picLocks noChangeAspect="1" noChangeArrowheads="1"/>
          </p:cNvPicPr>
          <p:nvPr/>
        </p:nvPicPr>
        <p:blipFill>
          <a:blip r:embed="rId2" cstate="print"/>
          <a:srcRect t="4000"/>
          <a:stretch>
            <a:fillRect/>
          </a:stretch>
        </p:blipFill>
        <p:spPr bwMode="auto">
          <a:xfrm>
            <a:off x="323528" y="45024"/>
            <a:ext cx="2668500" cy="3455984"/>
          </a:xfrm>
          <a:prstGeom prst="rect">
            <a:avLst/>
          </a:prstGeom>
          <a:noFill/>
        </p:spPr>
      </p:pic>
      <p:pic>
        <p:nvPicPr>
          <p:cNvPr id="24580" name="Picture 4" descr="C:\Users\Kasia\Desktop\Cosatto\Grafiki\Zdjecia produktów\wózki\Fly Travel System\Fly Travel System Fox Tale\Web_fly_foxtale_hold_on_chassis_co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58000"/>
            <a:ext cx="2668500" cy="3600000"/>
          </a:xfrm>
          <a:prstGeom prst="rect">
            <a:avLst/>
          </a:prstGeom>
          <a:noFill/>
        </p:spPr>
      </p:pic>
      <p:pic>
        <p:nvPicPr>
          <p:cNvPr id="24581" name="Picture 5" descr="C:\Users\Kasia\Desktop\Cosatto\Grafiki\Zdjecia produktów\wózki\Fly Travel System\Fly Travel System Pixelate\Web_fly_pixelate_3qtr_liner_co_RGB.jpg"/>
          <p:cNvPicPr>
            <a:picLocks noChangeAspect="1" noChangeArrowheads="1"/>
          </p:cNvPicPr>
          <p:nvPr/>
        </p:nvPicPr>
        <p:blipFill>
          <a:blip r:embed="rId4" cstate="print"/>
          <a:srcRect t="5240"/>
          <a:stretch>
            <a:fillRect/>
          </a:stretch>
        </p:blipFill>
        <p:spPr bwMode="auto">
          <a:xfrm>
            <a:off x="6228184" y="188640"/>
            <a:ext cx="2668500" cy="3411360"/>
          </a:xfrm>
          <a:prstGeom prst="rect">
            <a:avLst/>
          </a:prstGeom>
          <a:noFill/>
        </p:spPr>
      </p:pic>
      <p:pic>
        <p:nvPicPr>
          <p:cNvPr id="24582" name="Picture 6" descr="C:\Users\Kasia\Desktop\Cosatto\Grafiki\Zdjecia produktów\wózki\Fly Travel System\Fly Travel System Pixelate\CMYK_fly_pixelate_profile_co_RGB.jpg"/>
          <p:cNvPicPr>
            <a:picLocks noChangeAspect="1" noChangeArrowheads="1"/>
          </p:cNvPicPr>
          <p:nvPr/>
        </p:nvPicPr>
        <p:blipFill>
          <a:blip r:embed="rId5" cstate="print"/>
          <a:srcRect t="10001"/>
          <a:stretch>
            <a:fillRect/>
          </a:stretch>
        </p:blipFill>
        <p:spPr bwMode="auto">
          <a:xfrm>
            <a:off x="6084168" y="3356992"/>
            <a:ext cx="2673753" cy="3239960"/>
          </a:xfrm>
          <a:prstGeom prst="rect">
            <a:avLst/>
          </a:prstGeom>
          <a:noFill/>
        </p:spPr>
      </p:pic>
      <p:pic>
        <p:nvPicPr>
          <p:cNvPr id="24584" name="Picture 8" descr="http://www.cosatto.com/assets/productimages/CT3097/med/carseat%20pattern%20repeats%20SS15-pixela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524000"/>
            <a:ext cx="1352550" cy="1905000"/>
          </a:xfrm>
          <a:prstGeom prst="rect">
            <a:avLst/>
          </a:prstGeom>
          <a:noFill/>
        </p:spPr>
      </p:pic>
      <p:pic>
        <p:nvPicPr>
          <p:cNvPr id="24586" name="Picture 10" descr="http://www.cosatto.com/assets/productimages/CT3209/med/ss16%20pattern%20repeats%20rgb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4437112"/>
            <a:ext cx="1352550" cy="190500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923928" y="3501008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FLY</a:t>
            </a:r>
            <a:endParaRPr lang="pl-PL" sz="7200" dirty="0">
              <a:solidFill>
                <a:schemeClr val="tx2">
                  <a:lumMod val="60000"/>
                  <a:lumOff val="4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" name="Picture 26" descr="C:\Users\Kasia\Desktop\Cosatto\Grafiki\LOGO\2015 cosatto registered logo rgb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15816" y="188640"/>
            <a:ext cx="3384375" cy="958455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asia\Desktop\Cosatto\Grafiki\Banery\tofro firebird composition shots\tofro fire bird\tofro firebird composition shots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336" y="332656"/>
            <a:ext cx="5976664" cy="5976664"/>
          </a:xfrm>
          <a:prstGeom prst="rect">
            <a:avLst/>
          </a:prstGeom>
          <a:noFill/>
        </p:spPr>
      </p:pic>
      <p:pic>
        <p:nvPicPr>
          <p:cNvPr id="25603" name="Picture 3" descr="C:\Users\Kasia\Desktop\Cosatto\Grafiki\Zdjecia produktów\wózki\To &amp; Fro\To &amp; Fro Firebird\Web_to-and-fro_pushchair_firebird_parent_view_2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185166" cy="416361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23528" y="5445224"/>
            <a:ext cx="3581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TO &amp; FRO</a:t>
            </a:r>
            <a:endParaRPr lang="pl-PL" sz="6000" dirty="0"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Picture 26" descr="C:\Users\Kasia\Desktop\Cosatto\Grafiki\LOGO\2015 cosatto registered logo rg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4" y="404664"/>
            <a:ext cx="3384375" cy="958455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Kasia\Desktop\Cosatto\Grafiki\Banery\tofro pitterpatter composition shots\tofro pitterpatter\tofro pitterpatter composition shots4.jpg"/>
          <p:cNvPicPr>
            <a:picLocks noChangeAspect="1" noChangeArrowheads="1"/>
          </p:cNvPicPr>
          <p:nvPr/>
        </p:nvPicPr>
        <p:blipFill>
          <a:blip r:embed="rId2" cstate="print"/>
          <a:srcRect l="8505" t="14175" r="4090" b="22511"/>
          <a:stretch>
            <a:fillRect/>
          </a:stretch>
        </p:blipFill>
        <p:spPr bwMode="auto">
          <a:xfrm>
            <a:off x="1835696" y="188640"/>
            <a:ext cx="5544616" cy="4016407"/>
          </a:xfrm>
          <a:prstGeom prst="rect">
            <a:avLst/>
          </a:prstGeom>
          <a:noFill/>
        </p:spPr>
      </p:pic>
      <p:pic>
        <p:nvPicPr>
          <p:cNvPr id="26627" name="Picture 3" descr="C:\Users\Kasia\Desktop\Cosatto\Grafiki\Banery\Cosatto web banners\blank for your copy pattern banners\SS15 lifestyle banners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95" y="4293096"/>
            <a:ext cx="9144887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:\Users\Kasia\Desktop\Cosatto\Grafiki\Zdjecia produktów\wózki\Supa\Supa Big Fish\Web_supa_pushchair_bigfish_profile_a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2203200" cy="2880000"/>
          </a:xfrm>
          <a:prstGeom prst="rect">
            <a:avLst/>
          </a:prstGeom>
          <a:noFill/>
        </p:spPr>
      </p:pic>
      <p:pic>
        <p:nvPicPr>
          <p:cNvPr id="27650" name="Picture 2" descr="C:\Users\Kasia\Desktop\Cosatto\Grafiki\Banery\Supa big fish banners\supa big fish banner facebook 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95146"/>
            <a:ext cx="9159024" cy="3390238"/>
          </a:xfrm>
          <a:prstGeom prst="rect">
            <a:avLst/>
          </a:prstGeom>
          <a:noFill/>
        </p:spPr>
      </p:pic>
      <p:pic>
        <p:nvPicPr>
          <p:cNvPr id="27652" name="Picture 4" descr="C:\Users\Kasia\Desktop\Cosatto\Grafiki\Zdjecia produktów\wózki\Supa\Supa Big Fish\Web_supa_pushchair_bigfish_3qtr_footmuff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2203200" cy="2880000"/>
          </a:xfrm>
          <a:prstGeom prst="rect">
            <a:avLst/>
          </a:prstGeom>
          <a:noFill/>
        </p:spPr>
      </p:pic>
      <p:pic>
        <p:nvPicPr>
          <p:cNvPr id="27653" name="Picture 5" descr="C:\Users\Kasia\Desktop\Cosatto\Grafiki\Zdjecia produktów\wózki\Supa\Supa Big Fish\Web_supa_pushchair_bigfish_3qtr_liner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76672"/>
            <a:ext cx="2203200" cy="2880000"/>
          </a:xfrm>
          <a:prstGeom prst="rect">
            <a:avLst/>
          </a:prstGeom>
          <a:noFill/>
        </p:spPr>
      </p:pic>
      <p:pic>
        <p:nvPicPr>
          <p:cNvPr id="27655" name="Picture 7" descr="C:\Users\Kasia\Desktop\Cosatto\Grafiki\Zdjecia produktów\wózki\Supa\Supa Big Fish\Web_supa_pushchair_bigfish_footmuff_a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620688"/>
            <a:ext cx="1069200" cy="2160000"/>
          </a:xfrm>
          <a:prstGeom prst="rect">
            <a:avLst/>
          </a:prstGeom>
          <a:noFill/>
        </p:spPr>
      </p:pic>
      <p:pic>
        <p:nvPicPr>
          <p:cNvPr id="27656" name="Picture 8" descr="C:\Users\Kasia\Desktop\Cosatto\Grafiki\Zdjecia produktów\wózki\Supa\Supa Big Fish\Web_supa_pushchair_bigfish_footmuff_b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0688"/>
            <a:ext cx="10692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Kasia\Desktop\Cosatto\Grafiki\Zdjecia produktów\wózki\Supa\Supa Pixelate\Web_pixelate_featu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4624"/>
            <a:ext cx="6768752" cy="676875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Kasia\Desktop\Cosatto\Grafiki\Cosatto lifestyle images\RGB\Pixelate\SS15 lifestyle squares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39595" cy="6858000"/>
          </a:xfrm>
          <a:prstGeom prst="rect">
            <a:avLst/>
          </a:prstGeom>
          <a:noFill/>
        </p:spPr>
      </p:pic>
      <p:pic>
        <p:nvPicPr>
          <p:cNvPr id="29700" name="Picture 4" descr="fire bird repeat patt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04664"/>
            <a:ext cx="1015200" cy="1440000"/>
          </a:xfrm>
          <a:prstGeom prst="rect">
            <a:avLst/>
          </a:prstGeom>
          <a:noFill/>
        </p:spPr>
      </p:pic>
      <p:pic>
        <p:nvPicPr>
          <p:cNvPr id="29702" name="Picture 6" descr="hipstar pattern repe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404664"/>
            <a:ext cx="1015200" cy="1440000"/>
          </a:xfrm>
          <a:prstGeom prst="rect">
            <a:avLst/>
          </a:prstGeom>
          <a:noFill/>
        </p:spPr>
      </p:pic>
      <p:pic>
        <p:nvPicPr>
          <p:cNvPr id="29704" name="Picture 8" descr="flamingo fling repeat patte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916832"/>
            <a:ext cx="1015200" cy="1440000"/>
          </a:xfrm>
          <a:prstGeom prst="rect">
            <a:avLst/>
          </a:prstGeom>
          <a:noFill/>
        </p:spPr>
      </p:pic>
      <p:pic>
        <p:nvPicPr>
          <p:cNvPr id="29706" name="Picture 10" descr="big fish pattern swat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1916832"/>
            <a:ext cx="1015200" cy="1440000"/>
          </a:xfrm>
          <a:prstGeom prst="rect">
            <a:avLst/>
          </a:prstGeom>
          <a:noFill/>
        </p:spPr>
      </p:pic>
      <p:pic>
        <p:nvPicPr>
          <p:cNvPr id="29708" name="Picture 12" descr="http://www.cosatto.com/assets/productimages/CT2976/med/cuddle%20monter%202%20pattern%20swatch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3429000"/>
            <a:ext cx="1022400" cy="1440000"/>
          </a:xfrm>
          <a:prstGeom prst="rect">
            <a:avLst/>
          </a:prstGeom>
          <a:noFill/>
        </p:spPr>
      </p:pic>
      <p:pic>
        <p:nvPicPr>
          <p:cNvPr id="29710" name="Picture 14" descr="http://www.cosatto.com/assets/productimages/CT3177/med/ss16%20pattern%20repeats%20rgb-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3429000"/>
            <a:ext cx="1022400" cy="1440000"/>
          </a:xfrm>
          <a:prstGeom prst="rect">
            <a:avLst/>
          </a:prstGeom>
          <a:noFill/>
        </p:spPr>
      </p:pic>
      <p:pic>
        <p:nvPicPr>
          <p:cNvPr id="29712" name="Picture 16" descr="http://www.cosatto.com/assets/productimages/CT3176/med/hustle%20bustle%20pattern%20swatch_RG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4941328"/>
            <a:ext cx="1022400" cy="1440000"/>
          </a:xfrm>
          <a:prstGeom prst="rect">
            <a:avLst/>
          </a:prstGeom>
          <a:noFill/>
        </p:spPr>
      </p:pic>
      <p:pic>
        <p:nvPicPr>
          <p:cNvPr id="29714" name="Picture 18" descr="http://www.cosatto.com/assets/productimages/CT2878/med/pushchair%20pattern%20repeats%20AW14%20pixelat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28384" y="4941168"/>
            <a:ext cx="1015200" cy="14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Kasia\Desktop\Cosatto\Grafiki\Zdjecia produktów\wózki\ChaCha Stroller\ChaCha Stroller Sunny\Web_pushchair_cha_cha_sunny_3qtr_bare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2478600" cy="3240000"/>
          </a:xfrm>
          <a:prstGeom prst="rect">
            <a:avLst/>
          </a:prstGeom>
          <a:noFill/>
        </p:spPr>
      </p:pic>
      <p:pic>
        <p:nvPicPr>
          <p:cNvPr id="32772" name="Picture 4" descr="C:\Users\Kasia\Desktop\Cosatto\Grafiki\Zdjecia produktów\wózki\ChaCha Stroller\ChaCha Stroller Sunny\Web_pushchair_cha_cha_sunny_3qtr_liner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2478600" cy="3240000"/>
          </a:xfrm>
          <a:prstGeom prst="rect">
            <a:avLst/>
          </a:prstGeom>
          <a:noFill/>
        </p:spPr>
      </p:pic>
      <p:pic>
        <p:nvPicPr>
          <p:cNvPr id="32770" name="Picture 2" descr="C:\Users\Kasia\Desktop\Cosatto\Grafiki\Zdjecia produktów\wózki\ChaCha Stroller\ChaCha Stroller Sunny\CMYK_pushchair_cha_cha_sunny_profile_B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479621" cy="3240000"/>
          </a:xfrm>
          <a:prstGeom prst="rect">
            <a:avLst/>
          </a:prstGeom>
          <a:noFill/>
        </p:spPr>
      </p:pic>
      <p:pic>
        <p:nvPicPr>
          <p:cNvPr id="32773" name="Picture 5" descr="C:\Users\Kasia\Desktop\Cosatto\Grafiki\Zdjecia produktów\wózki\ChaCha Stroller\ChaCha Stroller Sunny\CMYK_pushchair_cha_cha_sunny_folded_RGB.jpg"/>
          <p:cNvPicPr>
            <a:picLocks noChangeAspect="1" noChangeArrowheads="1"/>
          </p:cNvPicPr>
          <p:nvPr/>
        </p:nvPicPr>
        <p:blipFill>
          <a:blip r:embed="rId5" cstate="print"/>
          <a:srcRect l="11813" r="14893"/>
          <a:stretch>
            <a:fillRect/>
          </a:stretch>
        </p:blipFill>
        <p:spPr bwMode="auto">
          <a:xfrm>
            <a:off x="7524328" y="0"/>
            <a:ext cx="1274972" cy="3240000"/>
          </a:xfrm>
          <a:prstGeom prst="rect">
            <a:avLst/>
          </a:prstGeom>
          <a:noFill/>
        </p:spPr>
      </p:pic>
      <p:pic>
        <p:nvPicPr>
          <p:cNvPr id="32774" name="Picture 6" descr="C:\Users\Kasia\Desktop\Cosatto\Grafiki\Zdjecia produktów\wózki\ChaCha Stroller\ChaCha Stroller Treet\Web_pushchair_cha_cha_treet_3qtr_footmuff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618000"/>
            <a:ext cx="2478600" cy="3240000"/>
          </a:xfrm>
          <a:prstGeom prst="rect">
            <a:avLst/>
          </a:prstGeom>
          <a:noFill/>
        </p:spPr>
      </p:pic>
      <p:pic>
        <p:nvPicPr>
          <p:cNvPr id="32775" name="Picture 7" descr="C:\Users\Kasia\Desktop\Cosatto\Grafiki\Zdjecia produktów\wózki\ChaCha Stroller\ChaCha Stroller Treet\CMYK_pushchair_cha_cha_treet_profile_B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618000"/>
            <a:ext cx="2479620" cy="3240000"/>
          </a:xfrm>
          <a:prstGeom prst="rect">
            <a:avLst/>
          </a:prstGeom>
          <a:noFill/>
        </p:spPr>
      </p:pic>
      <p:pic>
        <p:nvPicPr>
          <p:cNvPr id="32776" name="Picture 8" descr="C:\Users\Kasia\Desktop\Cosatto\Grafiki\Zdjecia produktów\wózki\ChaCha Stroller\ChaCha Stroller Treet\Web_pushchair_cha_cha_treet_3qtr_liner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1752" y="3573016"/>
            <a:ext cx="2478600" cy="3240000"/>
          </a:xfrm>
          <a:prstGeom prst="rect">
            <a:avLst/>
          </a:prstGeom>
          <a:noFill/>
        </p:spPr>
      </p:pic>
      <p:pic>
        <p:nvPicPr>
          <p:cNvPr id="32777" name="Picture 9" descr="C:\Users\Kasia\Desktop\Cosatto\Grafiki\Zdjecia produktów\wózki\ChaCha Stroller\ChaCha Stroller Treet\Web_pushchair_cha_cha_treet_folded_RGB.jpg"/>
          <p:cNvPicPr>
            <a:picLocks noChangeAspect="1" noChangeArrowheads="1"/>
          </p:cNvPicPr>
          <p:nvPr/>
        </p:nvPicPr>
        <p:blipFill>
          <a:blip r:embed="rId9" cstate="print"/>
          <a:srcRect l="15068" r="10332"/>
          <a:stretch>
            <a:fillRect/>
          </a:stretch>
        </p:blipFill>
        <p:spPr bwMode="auto">
          <a:xfrm>
            <a:off x="7596336" y="3573016"/>
            <a:ext cx="1325094" cy="3312368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2843808" y="2852936"/>
            <a:ext cx="3198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CHA </a:t>
            </a:r>
            <a:r>
              <a:rPr lang="pl-PL" sz="5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CHA</a:t>
            </a:r>
            <a:endParaRPr lang="pl-PL" sz="5400" dirty="0">
              <a:solidFill>
                <a:schemeClr val="accent6">
                  <a:lumMod val="60000"/>
                  <a:lumOff val="4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cosatto.com/assets/productimages/CT3203/med/ss16%20pattern%20repeats%20rgb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953000"/>
            <a:ext cx="1352550" cy="1905000"/>
          </a:xfrm>
          <a:prstGeom prst="rect">
            <a:avLst/>
          </a:prstGeom>
          <a:noFill/>
        </p:spPr>
      </p:pic>
      <p:pic>
        <p:nvPicPr>
          <p:cNvPr id="33796" name="Picture 4" descr="http://www.cosatto.com/assets/productimages/CT3202/med/ss16%20pattern%20repeats%20rgb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953000"/>
            <a:ext cx="1352550" cy="1905000"/>
          </a:xfrm>
          <a:prstGeom prst="rect">
            <a:avLst/>
          </a:prstGeom>
          <a:noFill/>
        </p:spPr>
      </p:pic>
      <p:pic>
        <p:nvPicPr>
          <p:cNvPr id="33798" name="Picture 6" descr="http://www.cosatto.com/assets/productimages/CT3201/med/ss16%20pattern%20repeats%20rgb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953000"/>
            <a:ext cx="1352550" cy="1905000"/>
          </a:xfrm>
          <a:prstGeom prst="rect">
            <a:avLst/>
          </a:prstGeom>
          <a:noFill/>
        </p:spPr>
      </p:pic>
      <p:pic>
        <p:nvPicPr>
          <p:cNvPr id="33799" name="Picture 7" descr="C:\Users\Kasia\Desktop\Cosatto\Grafiki\Zdjecia produktów\wózki\Yo !\Yo 2 Go Brightly\Web_yo2_gobrightly_profile_A_co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0"/>
            <a:ext cx="2668500" cy="3600000"/>
          </a:xfrm>
          <a:prstGeom prst="rect">
            <a:avLst/>
          </a:prstGeom>
          <a:noFill/>
        </p:spPr>
      </p:pic>
      <p:pic>
        <p:nvPicPr>
          <p:cNvPr id="33800" name="Picture 8" descr="C:\Users\Kasia\Desktop\Cosatto\Grafiki\Zdjecia produktów\wózki\Yo !\Yo 2 Golightly 2\Web_yo2_golightly2_3qtr_footmuff_co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0"/>
            <a:ext cx="2668500" cy="3600000"/>
          </a:xfrm>
          <a:prstGeom prst="rect">
            <a:avLst/>
          </a:prstGeom>
          <a:noFill/>
        </p:spPr>
      </p:pic>
      <p:pic>
        <p:nvPicPr>
          <p:cNvPr id="33801" name="Picture 9" descr="C:\Users\Kasia\Desktop\Cosatto\Grafiki\Zdjecia produktów\wózki\Yo !\Yo 2 Tatoodle\Web_yo2_tattoodle_front_co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60648"/>
            <a:ext cx="2668500" cy="360000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123728" y="3284984"/>
            <a:ext cx="24368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Y</a:t>
            </a:r>
            <a:r>
              <a:rPr lang="pl-PL" sz="7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O</a:t>
            </a:r>
            <a:r>
              <a:rPr lang="pl-PL" sz="72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l-PL" sz="11500" dirty="0" smtClean="0"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!</a:t>
            </a:r>
            <a:r>
              <a:rPr lang="pl-PL" sz="8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pl-PL" sz="5400" dirty="0">
              <a:solidFill>
                <a:schemeClr val="accent6">
                  <a:lumMod val="60000"/>
                  <a:lumOff val="4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3802" name="Picture 10" descr="C:\Users\Kasia\Desktop\Cosatto\Grafiki\Cosatto lifestyle images\RGB\Kids heads\SS15 lifestyle squares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4000" y="5058000"/>
            <a:ext cx="1800000" cy="1800000"/>
          </a:xfrm>
          <a:prstGeom prst="rect">
            <a:avLst/>
          </a:prstGeom>
          <a:noFill/>
        </p:spPr>
      </p:pic>
      <p:pic>
        <p:nvPicPr>
          <p:cNvPr id="33803" name="Picture 11" descr="C:\Users\Kasia\Desktop\Cosatto\Grafiki\Cosatto lifestyle images\RGB\Kids heads\SS15 lifestyle squares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58000"/>
            <a:ext cx="1800000" cy="1800000"/>
          </a:xfrm>
          <a:prstGeom prst="rect">
            <a:avLst/>
          </a:prstGeom>
          <a:noFill/>
        </p:spPr>
      </p:pic>
      <p:pic>
        <p:nvPicPr>
          <p:cNvPr id="11" name="Picture 26" descr="C:\Users\Kasia\Desktop\Cosatto\Grafiki\LOGO\2015 cosatto registered logo rgb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860032" y="3789040"/>
            <a:ext cx="3384375" cy="958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Kasia\Desktop\Cosatto\Grafiki\Zdjecia produktów\wózki\Woop 2 in 1\Woop 2 in 1 Old Skool\Web_woop_pushchiar_oldskool_profile_pushchair_RG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67736" y="404664"/>
            <a:ext cx="2376264" cy="2731338"/>
          </a:xfrm>
          <a:prstGeom prst="rect">
            <a:avLst/>
          </a:prstGeom>
          <a:noFill/>
        </p:spPr>
      </p:pic>
      <p:pic>
        <p:nvPicPr>
          <p:cNvPr id="2050" name="Picture 2" descr="C:\Users\Kasia\Desktop\Cosatto\Grafiki\Banery\woop banners\woop_oldskool_retailer_facebook_cove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3473323"/>
            <a:ext cx="9144000" cy="3384677"/>
          </a:xfrm>
          <a:prstGeom prst="rect">
            <a:avLst/>
          </a:prstGeom>
          <a:noFill/>
        </p:spPr>
      </p:pic>
      <p:pic>
        <p:nvPicPr>
          <p:cNvPr id="2051" name="Picture 3" descr="C:\Users\Kasia\Desktop\Cosatto\Grafiki\Zdjecia produktów\wózki\Woop 2 in 1\Woop 2 in 1 Old Skool\Web_woop_pushchair_oldskool_MAIN_RG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04664"/>
            <a:ext cx="2816729" cy="2711101"/>
          </a:xfrm>
          <a:prstGeom prst="rect">
            <a:avLst/>
          </a:prstGeom>
          <a:noFill/>
        </p:spPr>
      </p:pic>
      <p:pic>
        <p:nvPicPr>
          <p:cNvPr id="2052" name="Picture 4" descr="C:\Users\Kasia\Desktop\Cosatto\Grafiki\Zdjecia produktów\wózki\Woop 2 in 1\Woop 2 in 1 Old Skool\Web_woop_pushchair_oldskool_3qtr_carseat_RGB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99792" y="260648"/>
            <a:ext cx="2269332" cy="3056339"/>
          </a:xfrm>
          <a:prstGeom prst="rect">
            <a:avLst/>
          </a:prstGeom>
          <a:noFill/>
        </p:spPr>
      </p:pic>
      <p:pic>
        <p:nvPicPr>
          <p:cNvPr id="2053" name="Picture 5" descr="C:\Users\Kasia\Desktop\Cosatto\Grafiki\Zdjecia produktów\wózki\Woop 2 in 1\Woop 2 in 1 Old Skool\Web_woop_pushchair_oldskool_3qtr_parent_footmuff_RG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8024" y="332656"/>
            <a:ext cx="2232248" cy="3006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Kasia\Desktop\Cosatto\Grafiki\Cosatto lifestyle images\RGB\Shuffle Allstar\SS15 lifestyle squares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6876256" cy="6876257"/>
          </a:xfrm>
          <a:prstGeom prst="rect">
            <a:avLst/>
          </a:prstGeom>
          <a:noFill/>
        </p:spPr>
      </p:pic>
      <p:pic>
        <p:nvPicPr>
          <p:cNvPr id="34819" name="Picture 3" descr="C:\Users\Kasia\Desktop\Cosatto\Grafiki\Zdjecia produktów\wózki\Shuffle\Shuffle Pixelate\Web_shuffle_pixelate_3qtr_co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134800" cy="2880000"/>
          </a:xfrm>
          <a:prstGeom prst="rect">
            <a:avLst/>
          </a:prstGeom>
          <a:noFill/>
        </p:spPr>
      </p:pic>
      <p:pic>
        <p:nvPicPr>
          <p:cNvPr id="34820" name="Picture 4" descr="C:\Users\Kasia\Desktop\Cosatto\Grafiki\Zdjecia produktów\wózki\Shuffle\Shuffle Pixelate\CMYK_shuffle_pixelate_front_co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2139003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Kasia\Desktop\Cosatto\Grafiki\Banery\Cosatto web banners\blank for your copy pattern banners\SS15 lifestyle banners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5963"/>
            <a:ext cx="9144000" cy="259203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575851" y="5085184"/>
            <a:ext cx="1366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latin typeface="Aharoni" pitchFamily="2" charset="-79"/>
                <a:cs typeface="Aharoni" pitchFamily="2" charset="-79"/>
              </a:rPr>
              <a:t>SUPA </a:t>
            </a:r>
          </a:p>
          <a:p>
            <a:pPr algn="ctr"/>
            <a:r>
              <a:rPr lang="pl-PL" sz="3200" dirty="0" smtClean="0">
                <a:latin typeface="Aharoni" pitchFamily="2" charset="-79"/>
                <a:cs typeface="Aharoni" pitchFamily="2" charset="-79"/>
              </a:rPr>
              <a:t>DUPA</a:t>
            </a:r>
            <a:endParaRPr lang="pl-PL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5843" name="Picture 3" descr="C:\Users\Kasia\Desktop\Cosatto\Grafiki\Zdjecia produktów\wózki\Supa Dupa\Supa Dupa Flamingo Fling\Web_pushchair_supadupa_flamingo_front_footmuff_A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3388500" cy="3600000"/>
          </a:xfrm>
          <a:prstGeom prst="rect">
            <a:avLst/>
          </a:prstGeom>
          <a:noFill/>
        </p:spPr>
      </p:pic>
      <p:pic>
        <p:nvPicPr>
          <p:cNvPr id="35844" name="Picture 4" descr="C:\Users\Kasia\Desktop\Cosatto\Grafiki\Zdjecia produktów\wózki\Supa Dupa\Supa Dupa Flamingo Fling\Web_pushchair_supadupa_flamingo_3qtr_liner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5500" y="404664"/>
            <a:ext cx="3388500" cy="3600000"/>
          </a:xfrm>
          <a:prstGeom prst="rect">
            <a:avLst/>
          </a:prstGeom>
          <a:noFill/>
        </p:spPr>
      </p:pic>
      <p:pic>
        <p:nvPicPr>
          <p:cNvPr id="35845" name="Picture 5" descr="C:\Users\Kasia\Desktop\Cosatto\Grafiki\Zdjecia produktów\wózki\Supa Dupa\Supa Dupa Flamingo Fling\Web_pushchair_supadupa_flamingo_folded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32656"/>
            <a:ext cx="19305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Kasia\Desktop\Cosatto\Grafiki\Zdjecia produktów\wózki\Supa Dupa\Supa Dupa Sis and Bro 4\Web_brosis4_featu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0"/>
            <a:ext cx="6858000" cy="685800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Kasia\Desktop\Cosatto\Grafiki\Zdjecia produktów\wózki\Supa Dupa\Supa Dupa Cuddle Monster 2\Web_pushchair_supadupa_monsters_3qtr_footmuff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404" y="117032"/>
            <a:ext cx="3388500" cy="3600000"/>
          </a:xfrm>
          <a:prstGeom prst="rect">
            <a:avLst/>
          </a:prstGeom>
          <a:noFill/>
        </p:spPr>
      </p:pic>
      <p:pic>
        <p:nvPicPr>
          <p:cNvPr id="37891" name="Picture 3" descr="C:\Users\Kasia\Desktop\Cosatto\Grafiki\Zdjecia produktów\wózki\Supa Dupa\Supa Dupa Fox Tale\Web_supadupa_foxtale_front_A_co_RGB.jpg"/>
          <p:cNvPicPr>
            <a:picLocks noChangeAspect="1" noChangeArrowheads="1"/>
          </p:cNvPicPr>
          <p:nvPr/>
        </p:nvPicPr>
        <p:blipFill>
          <a:blip r:embed="rId3" cstate="print"/>
          <a:srcRect t="4251" b="10704"/>
          <a:stretch>
            <a:fillRect/>
          </a:stretch>
        </p:blipFill>
        <p:spPr bwMode="auto">
          <a:xfrm>
            <a:off x="5220072" y="0"/>
            <a:ext cx="3089520" cy="3429000"/>
          </a:xfrm>
          <a:prstGeom prst="rect">
            <a:avLst/>
          </a:prstGeom>
          <a:noFill/>
        </p:spPr>
      </p:pic>
      <p:pic>
        <p:nvPicPr>
          <p:cNvPr id="37892" name="Picture 4" descr="C:\Users\Kasia\Desktop\Cosatto\Grafiki\Zdjecia produktów\wózki\Supa Dupa\Supa Dupa Pixelate\Web_supadupa_pushchair_pixelate_profile_fully_rgb.jpg"/>
          <p:cNvPicPr>
            <a:picLocks noChangeAspect="1" noChangeArrowheads="1"/>
          </p:cNvPicPr>
          <p:nvPr/>
        </p:nvPicPr>
        <p:blipFill>
          <a:blip r:embed="rId4" cstate="print"/>
          <a:srcRect t="2375" b="7615"/>
          <a:stretch>
            <a:fillRect/>
          </a:stretch>
        </p:blipFill>
        <p:spPr bwMode="auto">
          <a:xfrm>
            <a:off x="611560" y="3617640"/>
            <a:ext cx="2956500" cy="3240360"/>
          </a:xfrm>
          <a:prstGeom prst="rect">
            <a:avLst/>
          </a:prstGeom>
          <a:noFill/>
        </p:spPr>
      </p:pic>
      <p:pic>
        <p:nvPicPr>
          <p:cNvPr id="37893" name="Picture 5" descr="C:\Users\Kasia\Desktop\Cosatto\Grafiki\Zdjecia produktów\wózki\Supa Dupa\Supa Dupa Sis and Bro 4\Web_supadupa_brosis_travelsystem_3qtr_liner_RGB.jpg"/>
          <p:cNvPicPr>
            <a:picLocks noChangeAspect="1" noChangeArrowheads="1"/>
          </p:cNvPicPr>
          <p:nvPr/>
        </p:nvPicPr>
        <p:blipFill>
          <a:blip r:embed="rId5" cstate="print"/>
          <a:srcRect t="6750" b="5240"/>
          <a:stretch>
            <a:fillRect/>
          </a:stretch>
        </p:blipFill>
        <p:spPr bwMode="auto">
          <a:xfrm>
            <a:off x="5436096" y="3429000"/>
            <a:ext cx="2907508" cy="3429000"/>
          </a:xfrm>
          <a:prstGeom prst="rect">
            <a:avLst/>
          </a:prstGeom>
          <a:noFill/>
        </p:spPr>
      </p:pic>
      <p:pic>
        <p:nvPicPr>
          <p:cNvPr id="37894" name="Picture 6" descr="C:\Users\Kasia\Desktop\Cosatto\Grafiki\Cosatto lifestyle images\RGB\Kids heads\SS15 lifestyle squares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628800"/>
            <a:ext cx="1800000" cy="1800000"/>
          </a:xfrm>
          <a:prstGeom prst="rect">
            <a:avLst/>
          </a:prstGeom>
          <a:noFill/>
        </p:spPr>
      </p:pic>
      <p:pic>
        <p:nvPicPr>
          <p:cNvPr id="37895" name="Picture 7" descr="C:\Users\Kasia\Desktop\Cosatto\Grafiki\Cosatto lifestyle images\RGB\Kids heads\SS15 lifestyle squares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645024"/>
            <a:ext cx="1800000" cy="180000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Kasia\Desktop\Cosatto\Grafiki\Banery\Cosatto web banners\blank for your copy pattern banners\SS15 lifestyle banners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65963"/>
            <a:ext cx="9144000" cy="259203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615929" y="4797152"/>
            <a:ext cx="21098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TO &amp; FRO </a:t>
            </a:r>
          </a:p>
          <a:p>
            <a:pPr algn="ctr"/>
            <a:r>
              <a:rPr lang="pl-PL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DUO</a:t>
            </a:r>
            <a:endParaRPr lang="pl-PL" sz="32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8915" name="Picture 3" descr="C:\Users\Kasia\Desktop\Cosatto\Grafiki\Zdjecia produktów\wózki\To &amp; Fro Duo\To &amp; Fro Duo Twin Pitter Patter\Web_pushchair_to_fro_duo_pitter_patter_alternate_front_RGB.jpg"/>
          <p:cNvPicPr>
            <a:picLocks noChangeAspect="1" noChangeArrowheads="1"/>
          </p:cNvPicPr>
          <p:nvPr/>
        </p:nvPicPr>
        <p:blipFill>
          <a:blip r:embed="rId3" cstate="print"/>
          <a:srcRect l="6943" t="3947" r="7682" b="6043"/>
          <a:stretch>
            <a:fillRect/>
          </a:stretch>
        </p:blipFill>
        <p:spPr bwMode="auto">
          <a:xfrm>
            <a:off x="251520" y="620688"/>
            <a:ext cx="2520280" cy="3240360"/>
          </a:xfrm>
          <a:prstGeom prst="rect">
            <a:avLst/>
          </a:prstGeom>
          <a:noFill/>
        </p:spPr>
      </p:pic>
      <p:pic>
        <p:nvPicPr>
          <p:cNvPr id="38916" name="Picture 4" descr="C:\Users\Kasia\Desktop\Cosatto\Grafiki\Zdjecia produktów\wózki\To &amp; Fro Duo\To &amp; Fro Duo Twin Pitter Patter\Web_pushchair_to_fro_duo_pitter_patter_alternate_3qtr_RGB.jpg"/>
          <p:cNvPicPr>
            <a:picLocks noChangeAspect="1" noChangeArrowheads="1"/>
          </p:cNvPicPr>
          <p:nvPr/>
        </p:nvPicPr>
        <p:blipFill>
          <a:blip r:embed="rId4" cstate="print"/>
          <a:srcRect l="4879" t="4000" r="4867" b="3989"/>
          <a:stretch>
            <a:fillRect/>
          </a:stretch>
        </p:blipFill>
        <p:spPr bwMode="auto">
          <a:xfrm>
            <a:off x="3059832" y="620688"/>
            <a:ext cx="2664296" cy="3312368"/>
          </a:xfrm>
          <a:prstGeom prst="rect">
            <a:avLst/>
          </a:prstGeom>
          <a:noFill/>
        </p:spPr>
      </p:pic>
      <p:pic>
        <p:nvPicPr>
          <p:cNvPr id="38917" name="Picture 5" descr="C:\Users\Kasia\Desktop\Cosatto\Grafiki\Zdjecia produktów\wózki\To &amp; Fro Duo\To &amp; Fro Duo Twin Pitter Patter\Web_pushchair_to_fro_duo_pitter_patter_parent_view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48680"/>
            <a:ext cx="2952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Kasia\Desktop\Cosatto\Grafiki\Cosatto lifestyle images\RGB\Flamingo Fling\SS15 lifestyle squares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2276872"/>
            <a:ext cx="215796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b="1" dirty="0" smtClean="0">
                <a:ln>
                  <a:solidFill>
                    <a:schemeClr val="tx1"/>
                  </a:solidFill>
                </a:ln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Grupa</a:t>
            </a:r>
            <a:r>
              <a:rPr lang="pl-PL" sz="3200" b="1" dirty="0" smtClean="0">
                <a:ln>
                  <a:solidFill>
                    <a:schemeClr val="tx1"/>
                  </a:solidFill>
                </a:ln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6000" b="1" dirty="0" smtClean="0">
                <a:ln>
                  <a:solidFill>
                    <a:schemeClr val="tx1"/>
                  </a:solidFill>
                </a:ln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0+</a:t>
            </a:r>
            <a:endParaRPr lang="pl-PL" sz="6000" b="1" dirty="0">
              <a:ln>
                <a:solidFill>
                  <a:schemeClr val="tx1"/>
                </a:solidFill>
              </a:ln>
              <a:solidFill>
                <a:srgbClr val="F991C7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Kasia\Desktop\Cosatto\Grafiki\Cosatto lifestyle images\RGB\Firebird\SS15 lifestyle squares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91768" y="2620069"/>
            <a:ext cx="239200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Grupa 1</a:t>
            </a:r>
            <a:r>
              <a:rPr lang="pl-PL" sz="28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4000" dirty="0" err="1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Moova</a:t>
            </a:r>
            <a:r>
              <a:rPr lang="pl-PL" sz="40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 2</a:t>
            </a:r>
            <a:endParaRPr lang="pl-PL" sz="4000" b="1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0202" y="2620069"/>
            <a:ext cx="23551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Grupa 123</a:t>
            </a:r>
            <a:r>
              <a:rPr lang="pl-PL" sz="20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4000" dirty="0" err="1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Hug</a:t>
            </a:r>
            <a:endParaRPr lang="pl-PL" sz="4000" b="1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2286000" y="0"/>
            <a:ext cx="6858000" cy="6858000"/>
            <a:chOff x="2286000" y="0"/>
            <a:chExt cx="6858000" cy="6858000"/>
          </a:xfrm>
        </p:grpSpPr>
        <p:grpSp>
          <p:nvGrpSpPr>
            <p:cNvPr id="6" name="Grupa 5"/>
            <p:cNvGrpSpPr/>
            <p:nvPr/>
          </p:nvGrpSpPr>
          <p:grpSpPr>
            <a:xfrm>
              <a:off x="2286000" y="0"/>
              <a:ext cx="6858000" cy="6858000"/>
              <a:chOff x="2286000" y="0"/>
              <a:chExt cx="6858000" cy="6858000"/>
            </a:xfrm>
          </p:grpSpPr>
          <p:pic>
            <p:nvPicPr>
              <p:cNvPr id="46082" name="Picture 2" descr="C:\Users\Kasia\Desktop\Cosatto\Grafiki\Cosatto lifestyle images\RGB\Flamingo Fling\SS15 lifestyle squares33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86000" y="0"/>
                <a:ext cx="6858000" cy="6858000"/>
              </a:xfrm>
              <a:prstGeom prst="rect">
                <a:avLst/>
              </a:prstGeom>
              <a:noFill/>
            </p:spPr>
          </p:pic>
          <p:sp>
            <p:nvSpPr>
              <p:cNvPr id="4" name="Prostokąt 3"/>
              <p:cNvSpPr/>
              <p:nvPr/>
            </p:nvSpPr>
            <p:spPr>
              <a:xfrm>
                <a:off x="2699792" y="116632"/>
                <a:ext cx="2664296" cy="30243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pic>
          <p:nvPicPr>
            <p:cNvPr id="46084" name="Picture 4" descr="C:\Users\Kasia\Desktop\Cosatto\Grafiki\Zdjecia produktów\foteliki\grupa 123\Hug Group 123\Hug Group 123 Tropico (5 Point Plus)\CMYK_carseat_hug_tropico_front_logo_RG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824" y="404664"/>
              <a:ext cx="2048314" cy="288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Kasia\Desktop\Cosatto\Grafiki\Cosatto lifestyle images\RGB\Flamingo Fling\SS15 lifestyle squares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2" y="0"/>
            <a:ext cx="6858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10202" y="2620069"/>
            <a:ext cx="23551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 smtClean="0">
                <a:ln>
                  <a:solidFill>
                    <a:schemeClr val="tx1"/>
                  </a:solidFill>
                </a:ln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Grupa 123</a:t>
            </a:r>
            <a:r>
              <a:rPr lang="pl-PL" sz="2000" b="1" dirty="0" smtClean="0">
                <a:ln>
                  <a:solidFill>
                    <a:schemeClr val="tx1"/>
                  </a:solidFill>
                </a:ln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4000" dirty="0" err="1" smtClean="0">
                <a:ln>
                  <a:solidFill>
                    <a:schemeClr val="tx1"/>
                  </a:solidFill>
                </a:ln>
                <a:solidFill>
                  <a:srgbClr val="F991C7"/>
                </a:solidFill>
                <a:latin typeface="Aharoni" pitchFamily="2" charset="-79"/>
                <a:cs typeface="Aharoni" pitchFamily="2" charset="-79"/>
              </a:rPr>
              <a:t>Zoomi</a:t>
            </a:r>
            <a:endParaRPr lang="pl-PL" sz="4000" b="1" dirty="0">
              <a:ln>
                <a:solidFill>
                  <a:schemeClr val="tx1"/>
                </a:solidFill>
              </a:ln>
              <a:solidFill>
                <a:srgbClr val="F991C7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Kasia\Desktop\Cosatto\Grafiki\Cosatto lifestyle images\RGB\Story Owlet\SS15 lifestyle squares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0"/>
            <a:ext cx="6857999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7137" y="2852936"/>
            <a:ext cx="22926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Story</a:t>
            </a:r>
            <a:r>
              <a:rPr lang="pl-PL" sz="4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pl-PL" sz="4400" dirty="0">
              <a:ln>
                <a:solidFill>
                  <a:schemeClr val="tx1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://www.cosatto.com/assets/productimages/CT3069/med/pushchair%20pattern%20repeats%20SS15-tropic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293096"/>
            <a:ext cx="1343025" cy="1905000"/>
          </a:xfrm>
          <a:prstGeom prst="rect">
            <a:avLst/>
          </a:prstGeom>
          <a:noFill/>
        </p:spPr>
      </p:pic>
      <p:pic>
        <p:nvPicPr>
          <p:cNvPr id="3092" name="Picture 20" descr="night bird pattern swatch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9912" y="4293096"/>
            <a:ext cx="1343025" cy="1905000"/>
          </a:xfrm>
          <a:prstGeom prst="rect">
            <a:avLst/>
          </a:prstGeom>
          <a:noFill/>
        </p:spPr>
      </p:pic>
      <p:pic>
        <p:nvPicPr>
          <p:cNvPr id="3094" name="Picture 22" descr="http://www.cosatto.com/assets/productimages/CT3215/med/ss16%20pattern%20repeats%20rgb-0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76256" y="4293096"/>
            <a:ext cx="1352550" cy="1905000"/>
          </a:xfrm>
          <a:prstGeom prst="rect">
            <a:avLst/>
          </a:prstGeom>
          <a:noFill/>
        </p:spPr>
      </p:pic>
      <p:pic>
        <p:nvPicPr>
          <p:cNvPr id="3095" name="Picture 23" descr="C:\Users\Kasia\Desktop\Cosatto\Grafiki\Zdjecia produktów\wózki\Woop 2 in 1\Woop 2 in 1 Tropico\CMYK_woop_pushchair_tropico_MAIN_RGB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8528" y="837032"/>
            <a:ext cx="3023312" cy="2952008"/>
          </a:xfrm>
          <a:prstGeom prst="rect">
            <a:avLst/>
          </a:prstGeom>
          <a:noFill/>
        </p:spPr>
      </p:pic>
      <p:pic>
        <p:nvPicPr>
          <p:cNvPr id="3096" name="Picture 24" descr="C:\Users\Kasia\Desktop\Cosatto\Grafiki\Zdjecia produktów\wózki\Woop 2 in 1\Woop 2 in 1 Nightbird\CMYK_pushchair_woop_nightbird_3qtr_RG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848" y="0"/>
            <a:ext cx="3188521" cy="4293096"/>
          </a:xfrm>
          <a:prstGeom prst="rect">
            <a:avLst/>
          </a:prstGeom>
          <a:noFill/>
        </p:spPr>
      </p:pic>
      <p:pic>
        <p:nvPicPr>
          <p:cNvPr id="3098" name="Picture 26" descr="C:\Users\Kasia\Desktop\Cosatto\Grafiki\Zdjecia produktów\wózki\Woop 2 in 1\Woop 2 in 1 Apple Seed\Web_woop_appleseed_pushchair_liner_forward_3qtr_co_RG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6176" y="332656"/>
            <a:ext cx="2819401" cy="3803576"/>
          </a:xfrm>
          <a:prstGeom prst="rect">
            <a:avLst/>
          </a:prstGeom>
          <a:noFill/>
        </p:spPr>
      </p:pic>
      <p:pic>
        <p:nvPicPr>
          <p:cNvPr id="23" name="Picture 26" descr="C:\Users\Kasia\Desktop\Cosatto\Grafiki\LOGO\2015 cosatto registered logo rgb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47864" y="6225828"/>
            <a:ext cx="2232247" cy="632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7137" y="2852936"/>
            <a:ext cx="22926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Story</a:t>
            </a:r>
            <a:r>
              <a:rPr lang="pl-PL" sz="4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pl-PL" sz="4400" dirty="0">
              <a:ln>
                <a:solidFill>
                  <a:schemeClr val="tx1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9154" name="Picture 2" descr="C:\Users\Kasia\Desktop\Cosatto\Grafiki\Zdjecia produktów\meble\Story Cot Bed\Story_cotbed_babushka_cot_changer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9438" y="3789040"/>
            <a:ext cx="3284562" cy="2791878"/>
          </a:xfrm>
          <a:prstGeom prst="rect">
            <a:avLst/>
          </a:prstGeom>
          <a:noFill/>
        </p:spPr>
      </p:pic>
      <p:sp>
        <p:nvSpPr>
          <p:cNvPr id="49156" name="AutoShape 4" descr="data:image/jpeg;base64,/9j/4AAQSkZJRgABAQAAAQABAAD/2wCEAAkGBxMSEhUSEhMVFRUXFRUVGBcWGBcVGBcVFxcXFxYVFxgYHSggGBolHRUVITEhJikrLi4uFx8zODMtNygtLisBCgoKDg0OGhAQGy0lICUtLS0tLy8tLS0tLS0tLS0tLS0tLS0tLS0tLS0tLS0tLS0tLS0tLS0tLS0tLS0tLS0tLf/AABEIAL0BCwMBEQACEQEDEQH/xAAcAAACAwEBAQEAAAAAAAAAAAAEBQIDBgEHAAj/xABOEAACAQIDAwcECw4GAgMBAAABAgMAEQQSIQUGMRMiQVFhcZEHMoGhFCMzQlJicpOxs9EVFkNTVGNzgpKio7LB4jSUwtLh8CSDF0R0ZP/EABsBAAIDAQEBAAAAAAAAAAAAAAEDAAIEBQYH/8QAOhEAAgECBAMFBgQGAwADAAAAAAECAxEEEiExE0FRBSJhcYEUMpGhsdFCweHwBhUzUmLxI3KCFkNT/9oADAMBAAIRAxEAPwDu+u+j7PnggjgwpjOFgcl4QzZmDAm4IuOaNK0UqSkrsDZXDv1MwDCLBkHgRAP91R0kWVi4b6zfiMJ8wPtqvDRayOnfWbogwnzI+2pw0HKiab6SH8DhfmR9tVcAqMWEw73OeMOF+ZH20uSaHxo02HR7wsfwOG+ZWluTQ9YWm+pOHbzHQwYa/wChXXtqrnIssHT8S37tH8RhvmlocSRb2Kn4nDts/iMN8ytHOyexU/H4kTtmQ6Jh8MT1civ21OI+YHg6fiKd696MVhYAyYTCM9+e3JqUThzSAbljcdlXhPNKxnr4ZQheJTuvv+cU/Itg4FkC3ZkiV4x8om2U36Ne+pJtK6ZKdCDlka18GabD7WLaHDwg2vrAF4Wv9NLc5LoaFhKT6l4x9z7jh7folocWQfYqXiTGN/M4f5paHFkR4Kl4kPuhrbkMP80tHiyJ7FT8T72d+Yw/zS1OJInsVPxJDGfmMP8ANLU4sgex0vEsXEfmMP8ANLU4sgex0/Ely/5nD/NLU4sieyUvE+5b8xh/mlqcWRPZKXicbEW/AYf5panFkFYOl4kDi/zGH+aWpxZE9jpeJ97MH4jD/NLQ4sg+xU/E+9mD8Rh/mlqcWRPYqfifDGD8Th/mlqcWRPYqXidOMH4nD/NLU4siexU/Ej7NH4nD/NLU4sg+xUvEgcf+Zw/zS1OLIPsNLxLoJXfhBhwOsxKKyV+06dHST1KSwlCO9w32I5F0iw5NtfaRa/YaVR7UlV9ym2hPDoJ2lf4izF4mSM2fD4cf+lbVshis+nPo9GaIYShNd1/MWby4OP2Q/tcY0jOiL0xrW05D0Ym8oPk8xOPeHEQPFb2LBGUcspuoJuCFI992U2niYU+7IipuWqMKm6O08ETnwrvH08mVkHeoUk+qn+0Upcw8Ka5AmK24IzleKVT1OuQ+urqF9mVba3QM2846Iz6W/wCKtwgZyv75mvcRgd7E/wBKPBJxCJ3pm6FQehj/AFoezoKrNbHoe5qPisMszuQxLiyBQNGIHEHqrm4lKE8qOrhW5wzNmhGx16XkP61voArNnZrsi9Nkp8Y97v8AbQzMlkXfcyMe8B77n6aGZkL8LCqaoqjuA1/7eo2wNHyozZw6oFJNgtzdbDV7jiTfThw41L9AK+twLB7LiiJWKNUBOdgotcnS58D4VZyb3JGMY7IlCyuLre1yOLDUHq/7xoF494vSPNY+FAjLwvRQAdEdEhYkNQFwhIaBRyLkhqFcxMRVAZjoiqEzEGiqBUipoKhZSKJIKJZSKWWoXTIgUAnxFQhy1QIz2ZssyDObW6AentrNiIVqkMtJpeJmrYhQeUZYeFbkOctvX6a89h8LTdVxxEstvn6mac5WvHUNCJ71iO43rsLD4XLlo1XHylf5Gdud+8gCeMPzXJIvY3rkU51HXjGc3ZPn9TTGWRZorUzG9AtiZB2R/VrXtVsc57msw3uMP6GP+UVnq7j6OxRKaSzZFCfaGFVhZlDDqYAjwNFSa2NMbNWZmNobn4GTzsNGD1peM/uEU+GKqx2kVlhaUt0Z7G+TPDNfk5ZY+w5ZAPEA+utMO0JrdJiJdnU3s2Z/H+TadAWjmicAEnNmQ6dmo9daIdowe6Zmn2dNappnom6mEEcEaBQvMVrDrKgsfSb1za8882zo0YZIJDwpShhYiVAA+1QVS4DkA65L5rWNuHbaotwXKd2I5WivLe+d7ZgQct+bx1t31adk9Cqk7ajlYdKo3ZXBfUAjW736SDbuBH+6uZgsRUrVG29F+Y+VlEXbNikGKnjYcwBXjIGhDliQTwJB07hXWexlhOam4vbkN8nRVR1yQjqEuWIoqAbLQtQrctWoVLQKhUjNKEUsxAVQWJPAAC5JqIAufeLDDjIf2JP9tW4cuhW6KH3swY/CjwYfzAUeFPoTMuods3aEc6s0ZJAOU3FtSquLdYyupuOuquLW5a5e6UC6YLLHRGJgzLUL3MXvlvsMI3IxKHltc3PNS/C9tSezSn0qObVmeviVTdluYr7+MdIwHLKmYgaIoAubX5wOnppzowSvYyLFVG9z9FYLAylFAcZQAAQb3AHHm8fGvOPA46t71RJdP9FpV6Sd7NhP3KJ86TwH/NWfYbnbPU+RT2pLaJNdlD4beqrLsCmvxv5FXim+SKMXhokBLzKg63KjxuRVJ9g03/8AY/kFYl/2mR3o/wAS9tRaPX/1rXfirJIyPc0Gz8aGtD75IMO/6siED1o1KqrmaaOxOas7NkQKbWgOiLplqD0wZqsXFu3JlWByzZQRkJOls5CX9dWhrIpUaUXcNw+hFugeqqsNtBrGL60Li27HZp1jALX1NgFVnJNieCgngDRSb2KOR8NpJ8GX5mb/AGUcjKXLsFjUkLKpOZLZlZWQjMLro4B1FBxa3BmTC8mlUksyaJfUFjwgBvqTbL0WAvfgKXQw8KKahzLubehYU6qeC5GSG9S5FKxBkNS4bliLUuBssAqAOk1LgEu1N7MLh35OSTnDiFBbL8qw07uNBtI1UsHVqq8VoTx+0ElwrvGwZWXKCPjHL461eHvITVoyp3UlqYbdTcPCyxxYyZuVMntxS68nz7kIwtckXF9eItwrZKrJaJGGlQg1mbHm8+wsIcDPDH7Hw491zZFAVlsb6EWJCgenhVIVJKV2Nq0oZHayGm4S2w5+WB+zFGn+ik1X3gwXdNI9KLIokWiMQHOtQbFn5+3sVhjMQG48oTr1GxHqtXTp+6jkYj+rIUXqwoIgxskfmSOnyXZfoNDKuhbMxnht78fGLJjMQB+lc/SarkQc7I4ve/HSCz4zEEfpXH0GpkQMwlmctcsSxsdSSTf00bAbb0P0Pt73Y/Ii+qSkixnMUinwkt7GTDxwSDrFg0THua6/+ys1Wos2R78jbRpydPNbRDSekmiJnN6dvxYKEzS3OuVUHnO3wR9JPRam0aMqsssS1SrGnG7MLsfymiaXJNEsYY2UhiR2Ak9PbbwrZV7PyxvFiaOPTdpKxtVkDjMvD6Ow1zmmmdOLuhBvZgDiUTDK4Qu2Yki/NjF+Fx0laZSlleYViIcSORcw3d3BSwxrFK4kKggMARzdMoN+kcPCq1JJu6DTjKEbN3NJhtKWCRHFH22MdSyN4ZB/rpkXZMXzReH1HVSeOr6Mtl0FO702bHY8fBeBfCFT/WtFTZGeO8vNfQ01qWG5EioG5AJUDckRUIgaRtTULpaHY2qEZO9EBB720ohVjx7eXZBilLsXu7OwDaE84EseHHN1VZuMU+dzt4Xi4hxs7KPzHu64YYKRjfKZ4rd2dAxoU1qjN2tO8npbQ8w3f2O8tpuRE0SPz0DhGZVQyOSeKoFAu2nEAamui2rHlIR52ObUw6GNCsaqwbkc0YvFIbGRnznUv7agsNAAKkQySsj3rcs2gP6af1Suo9QrBV9460V3EaLNSwWIPUCgaQURiZhd99yBi2EsTBJQLG4uGHRe3Ajrp9KtkVmKr4dVdVozGt5NsWPfw+LfZT/aImb2Gp1RD/46xXw4fFvsqe0RD7BU6oifJ3ivxkXi32UPaIh/l9Tqjn/x5ifhxeLfZR48Sfy+p1Qx2LuRyT55nDkahVHNv2341SVa60H0cDkd5O56bvGP/Ib5Mf1aUTkS3ZftrAM6xlSBfDRDUHzgt1YEHQg2NYMTh1OrGadmrHWwk1wHB9WMdnY7l4UktYkc4fBcc119DAiryjZlYHjfloxbNi0i96kAYD40jnMfBE8K63Z8bQb8TBjZXml0PO63mQ973HczYGKc8SuVu10ZkLenLf01wMXHLUaO9hKmaCE+28JPLihNBltAAgubXduc68OGXIPTS00o2fM202s7b6WNThG1FxY5b26uGlKYJIOxEwjjZ2IAUE3JtwHqqR1FcwDZ20FxMishuOSbX5TJ/sNXy91plXa6aHeHhN6wwpScrME5I86fHTJiNoTQl1V5VdHRQ4ZFQoOOgF049VdKorpJDcDR1bqQum9NbEN2t9sVNyiO5ugzZubr2cLUtwsk+peUaMqkoqCVj1PDPmVSekA+IoGCWjLGFACZS1QugGQ6nvqyGosw4uagJBASoUuSYZVJ6h08KhW93Y8t2tPicYrcvC6lNUEcMhDE6EFidBoNe00FUy3TR6COFoxcHTqK3O8kGbE2diFwGIHJSXJJRMrZiyox0BHSQo76NFWauZO269OcrQaenIx+z91Jo4BfZ2OadhOshF40yshWJRlN2S5DMDxIte2h3uavueXUbLYhit3tqYnEK8uClRDJESiKViQKsceZULG3MjW57KmeCWjLZZylqj1/djCsmHXMCpLSMQQQRmkZtQe+sU3eR04vupDe9VIfVCFTioXQNKKIyJgdlbcxEm0pYXX2oAgCzARheF7gc5r6+i3CtdSlCNJNbmWjWqSxEovY1MhA4kDvrIdFIoxLZVZgLkAm3XYVGWQh2BjpHV85JObTs04ChTTtdlpbjIimFR1vJ/iG+TH9WlaDzEt2P8RPkgjYAk8hFYAE3OQW4CkVfeNuGV4mb2VIYJbNpHMQLm+k1gFJv8MCx6LqgGrGlxzSvmNc4RjZx9TCeWvZREsWKAOVk5Fj0BlJZfEFv2K6fZ81Zw9Tm42GqkeZCM/9IrpGG6P0Fufhzg9iwcqLMwMmXp9sdnRbdZBXTrNcLFtSqux1cHpbwBNh4SWK6SrcuS7MNRnJudeNtbcPeisF58R325HYSioK2/MbRLzx3H6RVmVlsC7yxiSAxFnW5vmChuBvqMwqXGYWcqdTOlcRbtKILlJS9+OaMrwJOlpDprV1JJWZMTKpXnmSW1tzVJt42sVQ/tj6AaspxMMsNW6L4mRxuxWlJCYrk1KCNls9iq3trbjr/wA1M3Rm6nUcF3oO/hJbAWy92nw8pVMRHla11CPew0tcppV80XFX5C3mVSUorKny3+Z63hI7Io6lH0Uo583qWkUSoPItQYmVMl+NQtctggtRKykECOhYXmJmG4ta9GxXNZmdl2djbnI0gF9BynR0dNNuh+ajzsVHZ20PhyfOf81LxBno+BE7Nx/wpfnP7ql4llOj4EPuZjulpPnP+al4llKl4DrZmGdUtJcm97sbmlvfQpOUW+6XOtCxEyomoXINUCiiQVBiA5UojEY3fTZ+JmeMQglBqbECz30Y9lv60bGqlKK3NGtwoB1NhfvtrUsLerBnWiQgRUIN95P8Q3yY/q0rQeXluzSBbxRAfiYv5RSKu5sw77pmt9lCYZvjELr03NCG5rj3tBMuMWTCcjtJSIpBlWVrjtXlDxRxa4cixtrrxvFtSzQ3KVIJLLPYQ7M3G2dBIMRiMWJ4AQY41yWktwVirHlPkqNfVWyePlltls+pjjglfSRs8ZiZMYyT5CsK+5odDf8AGMvRpwHEXNwDa3GxLlKPcOphqMabtIYKMwBq0XeKYx6OxWsXPHcf6UQt6FGKw5YaAkd1HKGM0gDCbJYZuafOPAXHGhlTGcRIubAMOg+Bo5ScVHwwB/6KmUnFRfh8IQRcdgPgbev11aKKSmjUYEXjU9Qt4aUbHNqPvMvK0bFLlMiVLF0yIjqWDmCI0o2FtlmSpYrcuRKNhbZaBUsUudokOFagUyl1oWLplDioMTBZVqDosFcVLDUyBFSwSpxULoHdagxA0ulGxdAcgqDEVMKgSoioQabyf4h/kx/VpTzy8t2aeL3OH9DF/KKRV941UPdB8XErAFgDY3Fxex4XHbqaWa4PUze+eBaXByhRcgBwBxOUhiB22Bq9OSUrlprNFoF2Du0keEWNlAlYZmawzBjra/SBoKpXaq3T2G0HwWmhzsqEpEqNxFwfE2pFJOMUmNrSUpuSCctMF3OKnPHcf6UCN6BMMdEVKQTFHbh1k+OtQVJ3L0WiijYSi0RTZ9yIzBuwi3fbX1VZIGaysWZatYpcrdKli6ZQwqDEzoSiRstVagtsuVahVssAqFLnbVAHbVCXOWqEK3o2LIHkoWY1MFlo2HRA3YXtcXHEdOt7fQalhyKyahcqegWRQ5qDEByGrWGooYVAlL1CxW1REGW8n+If5Mf1aU48vLdmjVva4f0MX8orNVfeNmHXdKy9KuaUiDGhcsgZpAt734MdFZtFFydAeijGLlsMtf8AfUjFKGF14EA8CDqARcHUaEH01SV1uFpp2ZOhch9nAIJ7aTWxMKMc02TK5KyCIsUnX9NZ12nhv7hcqU+hesy9Yo/zLDP8aFuEugTE46xTY47Dv8a+IqUWEIw6xT416UtFJP1Qlplgp6Kn1XIceoFA5ojUSWoVZaoqFWWqKgtlgqFWdtRAfGoQR734eeTDMmGlaKUlMsirmKgMC2lxxAI9NMo5c3eJJtK6MRuVt3HRyyDHmYwhSEzQtflMw5xYLexFwOituMhRT/42uWnp1JhoV5QjOa3ut1ffmt0MJN4o8PLi5mw7XcgRtHGxaURx3s7HQDnC17DnVmdGShnbVtzY1TlKNKld1NVJcr+D22AsLvcztCSj5Pby7yjk2tGNOZExRgcygX6TTKdGEqMqt9rFnCvTxMcM4ay8viG7E2vy8kpHC69N+g6AEadGlY3K51cTg/Z0rvVjZmoGZIpklqF1EGkkqDFEGdqJdIqZqJYqdqhCktRDYabyf4h/kx/VpTTy0veYzxeNVBEGLD2iE81Qfe9ZYV57tPEyp1st5JWW1vHqmbsM2ocgKTHg6B3A6WuEYdwyOPGsVPGUr3qSqPwuvysOlKbWlvmUPiJSeZKoVSCqeZce+5WSRJGk7l5IcNRXR/mmClHLJSXx/JmdQrJ3TEe8EWI5YOIzJqhNmdACujIEWRrKRlubknL0XAp9PH4SyyVPjf7HZweIy0stTTdbL0foGbuYTFJmAWIKzedJK5soLWyRBS18pRQCy2CjjfRFfHYX/wDWz8E2Lx+Kc5R4avpq9v8AfN+poImbM2cKqBeaSwzu+vFRcRrw1ux14ViXadGP42/KFvrIxqVV7R+YLhzIV9vaPNfhEGIt3sBrXPxuO4+kE7eNt/Q00s63WpMqg6T4f81z9R15PkBY7a/JOEEE0osDmQoFBObm3dwLjL+8K1UMDxqedzjHwd/yQmUpXsotjI7QiH4T13+gGsvstVvZF1RqP8JCfaqBWK5ybG2ltbXAuQLdFMoYSSqRd1uvqGOFlJq9rGGxXlCxzE5ZAg+Ki8P1ga9lxGd6n2Hgo7xb9X+guxG9WMfzsRL6HK/y2o8VmuHZ2Eh7tOPwv9QCTaDsQWdyQQbliSCOkEnjU4hp4VOKaUUvQ9IwflJwZADs4YaG4U6+hq0qaPH1OyZ5moSjp/lsNMPv5gG/DW+UpFHPHqIn2Til+FPyaC4d88CzKgxCZnYIo1BLMbKACNbk9FUnUyq6V+vgZcRgq1BXqK19jQmdQLk2FCNenLZmLK27JGZ3lxgZo5xj/Y2Fw4d8Q0bIWduaI4tQfj6WJPAC5uNELAq05wtmVhfu7vpjMeTLhsLHDgkJBxOLcguq+cVRbC/WblRY630q7gkKucxflKWaUYfZcDY+XNZiuaKKMDTM0jCxBI0PDt4XGTqTMV7+bbXDRI+MxQw82W4gwxeVmPZcpp8ZgBQUb7GmliIwVnG5gcBvZjZryK80cPvWklIL/JXpHdeo0onVwdGWJd1S06hA3qxmYKs8hubakEesVWLTdjqT7MhCGZ2v4B33Xx/TIT3rEf8ATTMugjg0ly+odsrH4ksOU4XuQEVSe8gVSUSOnCw32vtlMOmeS+psABck8f6GlyairspQw8qsrRB8GJZmVlzqr2N20AU691IUKk56XSHVZUqMXezaB9pyvAzBmOVdS1tLDtqtRVac7X0GUOHWgpJa9AI70YY/hPFW+ytPEj1KvC1FyOffDhz+FX1j6RRU49SvBmuRE7agP4VP2hVsy6gdKS5H33TiPCRP2hUBlfQ0u8Z/8hvkx/VpTjyUveYNvNg1doScwPsaAaMR709Veb7VqyjXsui/M10EnES+wbcJZB+tf6a5nGvvFfAdl8SyKB1PurkdWn2VVzi17qLJNcx1i8QEAZibEA3tp0DW1Y4UnN902qLktEDtMtwM1jbNa9jl6+6nKlNchTpz6BEu1EzAatmDEEWI5vHW9UjhZeW3zNsaTaFku8SBA9jqWFuLAgLl000YsBe+ldPDdjurJJyte/y3BWfCV2r7aLd3dkX4TanK3ULJmBAOVQ1iRcNr7wDiTSX2e0lJNNNN/D8xU6yjOULPuyS+K38vEDxeaVlbOAMswIGma1lBvfoN9B136KtRUacWkucfT/ZoeaLST6/QK2Ris8ag2zckzEi2vKR3Og4aqaTi6WSo2tr2+DJBtxV/8QzHtzGPxk9aCk4f+pH1+oyku8l4P6nlYr1B6kYYbBlomkzAAdB4t530ZR40+ELxuY6tdKqo21FGImsL0qKuWxFZwVyp8TA3NOIhTlFvKHw7O0Zg50aJINSZWvfLbTia6dJWgjwPaVVVMVOaLMFtFA0ZOKwi2jkxhPsXNacgquDIy86wAIHmgm+pAq9jI61R/ifxG+44MmJ2dGcVHMi8viTEqBWhkYkFXYAFmJsR1W00tWPHyy0JW8huFi5zv0TZ77G9edRdoxO+exI8VOJcfKItm4ZQ7DNl5adidG6SAuUC2pLkDprudm6U21u2Jq30TERgxO37RxA4HY8Og0CGZU6l4ZRb5K9OYiw6Hu+Ykjjd9EhA2Vu5Byj6gzKMwvoC4LaOeuRzlHaKOW+rIdw25eD2ap2htvEDEYhjmCsS6l+oKedO3eMo6tL1Vyb0iWSXMz3swTu8oKqHZnsxUFVYkqCB0gECwvWaPO59Eo1Iwo043/CvoVrjMjho1zOCbEi41+LxNLlUd+6h8qUZx7z0HkO2sSRrHEx4BQmpPVcG1+zU02DqWu7GGeDobpu3mVbX3omweT2Th4UMgJWzam1r3ysbcRxq64ttjmTnhI6ObXoK9obYkx8askD5FY89Azre2ouFtcX9dKqZmrOJtwU8OtYzTPQ9h7RVMMFkkAscoB42A00sdL2plCqlDvvmcvG4ZyxF6cdxfv3tEjDGNGXIyHUWPE2tw7amJqaKMeY3s7DpzlOe66nkzL8b6fsrKdeSTe532Mx4WPVRuCVGdr3Guz91cQ08Uc8M0SObligU5ekryhUE6jS99adCm5Oz0ObWrZYOVNqVumvxsMd7NxhhIVlixAnvI0ZULZhqQCBc34WOmhNXnRyoz0a9SpLK4noW8Hu5+RF9UlaEeZluzD+UnFyLjYUWd4l9g4Y6NYX5/QSB2+ipOhTlDNKCk721QMzT0dgzdjaJngjLB82TnMymzEHKSGtY3IvXku0cMqFeSja19F0vysb6M80UOclc646xPblzGqjpQD1rUwmkm/E6uHV4MBIPKEk/g8o7rcK34eWlvM0NKx8y5VjPwVf+lLvefnYiZlpgiSYlncIuXDjOVzBMxUBioIJALA6V3qVuFRSerc7rwMTrTpVKlVx0WWze1/Lwvc1Gyonw7ySGTOswBVFNzFzQpDA8L5L6Vz6j/wCKCX9sl8xqjKU5uW119AqNCUcBARklBOgsS4yjXobXXsFczaSbb3j8BlS2Zev0DMOOaDlyX5W66Gx5JbC40NuGlKqp5mr3269SkPdXlH6kNpH2l++L6sVKC/5Y+v1NGH/qx9fqzy95VW2YkA6detenUW9jv1q8KKTlzHEET8nYB8hsSCcqki9j9HhWiFGq1ZLTxFvI5Xur8gDGKiKbuBcEWXU+PRRjQhF96V30RTEzioO4ljnkWDEZZsLlMOHiK83lGSV+Uyx3HnqxOc9Horckj51Vk5SbuMdpviVO0GY7PfJDh8PIUCHmMFVDhetuaMx6LdgoimN92WeHHZ5IYI2ggw8JEBAR84z52cEryhXU3IvltWTF0uJDLc7XZGG4vEvyXn8t+mx6LDvqLc6K3mi5bKNVLWa4FjlHaNRrXN/l7/uN8ux3eyl15X5209fXwEPsVdpv7P2iwh2Zh7lIySBNJoHZtBcBuZpqcth036WFp8Kmoo4WNpqnWlBO6joC4naWM3gkOFwKnDbMiIV3IyiQLayELx0taMcBYseFtNlHcyLc9B2aIcOhbDRQw5yFkZVVcoQFeCDnnQAAnS9+ixUo1LPNr0N0sM5SWX/Z5lvRsnDYqaTaWKleOEC0cUz3eUqCdAzgoDpaNbei9qEZytbmX9lhTknV26GBY3N7WvrboF+ilHdS2a6Eb2qBvY+aRu23fUsgOpPxIriyPfMPGjkKe1PqwrD7cmQWSeRR1B2A8KmVg9ojza+H6Fse35xwmPpsfpqnCXQcsY/7l8gvC714mNgyyC4vxVTx0qRpqLuiTr8SOWVrfvoJ1K5sxS5vm857E3vqL60zNL9oz8GlyT9JS+5qcLvoEdZPYWFzKwYFUK6g3B0qX12Q2Xei43lZ+P6D3FeVUTH2/AQy24ZrNbuzKbVfiPmjLSw0aX9Oco+X7QRD5TcJmEjYBQ4tZgqMwsLCxNjpapxVzQJUJZXBVZWfLX7mo3lfNiHbrEZ8Y0NOPNvcyXlFnHLxRmNDfBwc9oma11b8IHFrcbEfTSZ03mU1JrwUrfKwU1tb5BG6Msb4WNUbNyYETaFSGUC+h16RXlu1qc4YmUpK2bVc9GdCg04Kz2HYjArmXHpAu28VkfDLa/KSCPu4H+lOwtLPGo77K50cPKKg83TQUfdyMcs5j0jfkTre7XKhtRpw4V16NKMJwst4tml04yslU+W3hpuMYtvxxObx/wCGAzkFSX5WwBsRYWv0k0aDS4Lt19SksG6kffXe68rfcl92YlAD5gIlLsRYm0tstgdOkVajU/p/9pfmVeDnK9mu9ZfAlhJMPmIyorhcrnJYtIynk7t7420B6tKrCd4w/wCsySoVI3kubT9Fow1cWLEWNuTUEjzRl151+N7+INBx0b/xp/UUoNy/9SAMTtkHRADzicvQBIALgDhpw7qe4O7T/wAx1OheO/KPyYvxG1mdSjWuVBJHDmWQUmtSgmpc7r6GyhRUZr1+p5tt1+Z2ixrq4dd4Hbs7UdN1Zmi3TjbGwsTIx5IXZb2Ci1wTc8ND0dFbpUnPWcnboJwXatPhJvfmLs6TiSKEryliFVrgtoSctwSTpppVo04R2Rz8Z2zxoyhBeAllwkhkeE4RY5W5MLGRIjgoNSgPw7G/fpVrXPPt+BZttYojPHJgWgldo3i9tYiGP36gHzw3QTwoaglboanZfIIJGhj5BGYsEL5yg5JUAMjEh73kbKBcXOvVmq3ueu7E4dKheTV5NaX6fNbb3trqguTacZWQpIlwktrNl0JCAAi72yg82RrWqrudVVoON1JO1m9naybd1te/OKuQ2XF91Wi9kv7G2Xh+bFFmymUrozdrE3LP0XIGtzWpRstDwTUqsnN8xttnfkYlhsvZTLhMMqMHnVWvlHFYgouoN/O0LEnUe+EY3YIU+JPLFheH2XNFhYxHOjIsa2LIVJCiwfKCdbdvCryi7Hp8I4QjGOW8kt+RlZ9gyzyCfaOIR4IyqRiNrqVaxvYeYluPviR6ay1KkabUFuzlxwdSvWlOttv5+CKoALWsLf0vSlsezgouK0DNi4OOSUh40YZDoVBHEVeCTZmxVOGXZCPeKNExMixqFUEAAaAc0X9d6pLdnPStoLKFytj61G5MiOcmOoUczKcKPQjyI6qmdlfZ4dCJhFHOyjw8SPJdpo5ivA6Nn3Jn4RqZkDhy5SIlW6/VQuuhVxqLme+be92PyIvqkrUjzb3Mn5S40WWKaUThPY2GQGNkKMcsjOGjYa2UX7bikuU5VOFDLe19U7rpZrqyWSWZ3FOwdmFY8RLFIxkhxEljwDx5UfVR0m5PV0Vzcbi1KpSpVIrLOKv4PbcfSp2i5ReqZusDOJI0kHvlB+0V5avTdKpKD5HQhLNFMWb26PgT/wD1Rjx0rV2drGsv8Wa4bXMjjgRFtHsxgP8AFauxS1nQ8YP6IbeWwXtdeftL9Fhz/JS6Hu0POX5jNSO1Rpir/kmGPrWpR3p/95fmS6W4c+GdpZ7K1uWwj3t71QCxF+NqVGpCMYNvlNDM/QeTYlwTcKFLEHU3KrGMpHUeN+6qe0xcbJO+WC9YskYu+vUzOJx0YIsc1/Y3m8CJGyo1zqR08TWpKrNtvTWX6ovGtTglbX3fm7I5gpWa91yjLJ4iRh09gB9NVqQUfF3X0NVGpKc02rLX6mMxGKmgmMkS5iUy3ZBIEN+KA3Aaw4kaZjXew04KCTepwu2aGJlipSUW46W00GWJwEgwh2j7MtOxPKRxkFiWYBLhCAgylr6G1us1pU09jjypVIRzO6I7MebaswiRIomVWYTC4lBWNsgeVmLOGYAE6kZtLDSracxUbzdinaG1Wi5TB4xFxHJMqjkxFGQ6izFpuS5R9LDiL24kDU6Ab5MZhMXBg1naFXwTKbQzMVMTcoVQOU5OSQsACCOIboAoK1w6pX5A2zscjyJFg5JHeRlRcHLGThGzW5pMmJY2VtbkdHjGiKXQniYoVdeUgOBxRXNaRY1wuhIvyTxu4BsSON+AFqjjoG/oRxxilUJMqz2Cg4rCvLyMQYkRhoFhCrcg80AEkaW4UbAbvuE7HwLquTBR+yIsw5aQRyxSXU2CMjYgIx87mgcL+itrF4PLsNMVvc03LLCIlIBW0skWHyEaBUUyEMT4C3bS8s0ldnWXaiikoR26iHaWPaPDck9rSKvDL71rAll0Y6DW58Kx18M3VjPoao1bYWMp7yL4G5o7qi909NB6DXdxvbHPxP61eG5nxLTsjObba+IlPxz9lJl7zMT3ABUKI6KgRhgNnZxne4XWwFgWy+cbnRFHSx4XsATpTqdPNq9hFWrldlv9C/2Th0Ngit3Iz/vO4v6EFWzUly/P5tislWSvf8vyPgcNKbZQpvpa8R9BLOh7jk7xRXClpa3y+6+hVqrDW/5/ZgO0NnmLW+Zb5b2ykNxyOvvWtr0gjUE0udNx15DKdXP5gRFLGtEaItnvG3/dj8iL6pK2I8o9xfvvsWadYykq5BhoTyLxpIrMqkg3axUnhXGxWNo0MVFShq0u8m00mx8KUpU20/QQbuwYgYPEy2BkmdmUBR1LGxCAkdBIF+isXaFTDvF0qf4YLXX13G0VPhSfNj3d2J41kge5EUmRHy5OUQor5rcLguRcaaVy+0JwqSjWj+JXavezTsaKKaTi+RRvkhtgyATbFw3sCbDXU24Dtq3ZjX/L/wBGbYTUVqJsVsOd12ggULykySRlzzWUSOxPNuRoOqtsMZRg6Er3tFp262GZ5clquoxxuyow2IkmksksKZxouRUyi+bttWeniajVONOOsZO3je5JSsrt6A2N2jBCsrKmd48JG7dGZDYRi59J4UynRrVXFSlZObt4PW4uVaEU3u0vkTxE2JkaVIkyhXwoVrWDRmzzatobAkafTQhChBRc3e+a/ny0GOVSV1FdP1ApUjEnPmM0iz4iQRwgysFmXIqMR5ll67Cnxc3Duxypxiry01Wt/EKy5tXd3ei13B48HJoEjWFQqIC/tkmVPNBAOUWuffHjTHVjvKTlq3potfmbqNOSSUYqOiWurstvD5nfueEKsWZmu2rH4rdA06qjruStay/U0qkotO7buYPH7WeOQgBSO0f1vXZp0ISimc3H9r4jDYiUI2a8V+pFN4z76MHub7RV/ZlyYqP8ST/HTT9f9hEW8EVw2RlI4EBSR3G9xU4M1sxy7cwc/wCpS+SZKfaGFlOaTVj0sGv1akVGq62ZHiOxqrvJW9GvoMJNrLJB7GafNFxCs9z1ixe5FujvNDjV47oLwfZVVZYVLf8Ar7kdhR+xZVmw8rKRa/mOGW9yp00B4VZYqXNFf/j9HenV+j+hVvJh5MXM07sodgAbBgDbRek20sPRV1i10M9X+Hazd4zT9GvuO90t5Z8Bh5IBFG2a1miIjc3zBmdyOcwuMulX9pg9zM+xMXBPRPyf3sYV8DKGzFC3Oubm5Ot9Spvr1jtpirxfMxS7NxcN6b+v0NpvDvRhZNnR4aPCiGUINREGCDPd4+UfnjN519eNr60cyve4mpTlGNnBp+KZkcLtGTmxTPKY7WCqR06r53RerSehWnOTlGLbtdGiV9K56WiPoGeyGu7j89+5R6zTICKjuzObRa8sh+O30mkPczS5g1QqdQEkAakmwHaeFS3JFW7K5pNs4CXIqwxyOmqlkRmFoiUC3UfCEjd71sqwllUYrT7GChWhmbm1f7kNj7n4mZhnRoo+lnGU2+Kp1J9VLp4acnqrImJ7RpU07O76IF3q2I2FmYWPJMSY26LHXLfrHD0XqYijw5abcg4PFRrw8eZPY0vKqYnN9FS5+AzBU9KSMhHYzDhVqMs6yv8Aa/RhrxyPNH9v9UImBHHjWZq2hqTurkahRnvG3/dj8iL6pK2o8o9zu19sRx5lcH2nBQTNbW6MrDTtuhHpFec7XwVSpiKUofitH1Tv+Zrw9VRhK/LUR7g7Sjnw2VL5o2IZWsCMxLKdCbgi/gawdvYWpQxF5bSWnpox2EqKcNORpslcS5qFW8+0vY8UbZc2eeKLU2y5287ttbhWzAYfjTkr2sm/gSVTJFeYkx/s3EfdCKMMhVoo4GA5MFbkuQ546HUit9JYWjwJyd73cufLTQjlOWZL0KdrYPDpLOcRiADiMPHCYY7vLzbXIUXJvr0UyjVrShBUoe7Jyu9FqSUYZnme6tbnoFQRSsc0GFEd0SPlcT5xRPM9qW5PXqVpM5wjpVqX1btHa731/wBj4rnFerCvuFyn+Jleb4vucXdyaecPlE0r2zLpRio+O7+L/IZw7++7/QOjwiRrlRVVRwCgAeApDqSnK8ndj4WWiM1h5HLOgPLvnawjXRV0srtfKCO0jurtww0qii4xsrcxscRkTzO75W6dA87GkKl5CBlVmCLztcp4sf6CtSwcUtwrFOUly1R5ljdiCQ5s5B7gRWynXcVaw/G9hRxE3NTab8Lgse7WvOmA6uaT/XSnrFQ5nJqfw1XXuzT+KKl3dldsoaMDoZmCg+NX49K+j+Jkq9i42P4L+TKcZsKWN2UWfKbZ0N1NuJW+pHbbWtEHCW0l8TDPs/FQ96nL4C6aBl0YW76tKk1qZJJxdpKxBT6KW0SLswuKdx5sjeJpbjHmjoU69aPuVH8QhcfMPf37wDVHTh0Nce0MbFaTv52Ojbcg4hT6CKnAiFdu4mLtJJk126elPA0PZ1yYxdvyfvQ+ZZHtKNyLrrcWuAdaDpyS0YyHaWFrTSlDW65JjhjoKqtjtyYx2E+r/q/1pkBbeohxJuzH4x+ms73ESRVUANNhwG7T2uIhdR8KWxKKB02sXNuhDTqMdc3T6mXES0UOv0NPutjEmwE0EjNeMSSHLqxRgSSAdGNy3dcVrw81Km4vfU5eNpSp4iNSOzsvA0e58sbYVDGXKi688AG66dBI1760UGnBWOdj4yVZ5rX8CveuUmPkY2i5R/Njkyc/UcA+h6fTajVfdy6Xe1w4KPezyvZc0Z/aezIsHAJmQJMzRrZWNjZkdzluQLZDw04ddqTOnClHNbU3Ua869VwTvFXMXtSPLNIvVI4/eNc+qrTkvE61J3px8gW1ULNHvG3/AHY/Ii+qStqPKPceYnCq8cQYAgwRAggEEZeBB4ivHduSccWnF2aS/M3Ya2TUXYLYcMBYwxRxlrZsihb2va4GnSfGuTXxNeskqs3K213cfCMI+6rBJirK2xtxRtuWfMscOGSU2z8pKwWONtQNLFi3ToOmtuFjSUXOpUceVlu/0Dd7JAn3AxE2uLxbkfisP7RH3Fh7Yw9IrQsbRpaUKa85av7AyOXvMsxGHw+z4Wkiw9gLXESZpGuQNTxY95qsJ1sZVUJz36vQYstOLaXw3GLyqEztZRYE5rLa/XfgazqnLNljr5DVLS4PC0kvuMZI+G90TvFxmb0C3bXWodkVZa1O6vn+/MpLExW2owh3dVvd2MvxbZIu7IDdx2MWrsUMDRo+6ter1M868mMo9mIBZVCgaAKAAB3CtmW+5RVmijH7OJjdUFyUYAdpBAqZBtLELMnLqeN4rZc8XukEydpje37QFqTwZrkewh2tg5/j+N0ABlJsGF+q4v4VSUGtzXTr0qnuST9UG4mKHk4uTLmSzcqGtlGvMyW14Xveo4xsrblaarcSamll0y238bghSqZR9iLpfiL9+tFOS2FzpRn7yT89QcYKMG/Jp+yv0WtV1VmuZhn2XhJb04/C30Nj5P8AYGHxEjvNh4WWMCwKLYs1+PQbAHo6azYrFVYxspM4HanZ+GoZeHGzfnsbDF7k7NcEHCRi/wAC8fhkItWKOMrrabOXGmlyM7tHyXbPbVDNEfivm/nBp0O08RHez9PsB4WEuph99NwY8HGJIp2kJYKEKi56zcHo7q6OE7QdaWWUbeJWXZ0nFundtcjGQYdlkQMpHOHEW6a6MmnF2YijQqQrwU4tardeJqJOikrY9hMZ7toWDsBzb2B67dPdTErbmenV4l2thE/E99ZBjWhHLUKtD2bZs0jjD4dGbkCAxT8c1s7lug5hlB6oxWiUJN5IcvqYlUpwi6lV2zfRFRkkw8/OvBiEOrAXUki/OUdYI1Fwb8OmpdwnrpL97hyRrU9O9Fm0w28qPFlxcKhCAMwKNE/VZWNxwJt2VvjW0vNWXXkcWp2fJTvSlr05/Ep21tfCvIkhw00ssZ5vMZACDcXN7EX14GhUqU21eLbXgGhha8YuKkknuZHbuKlxMnKYhljA0VOJUH4KDW56SbXrJWlKo7z0R08PRhRjlpq/Vgm2QGKTLe0i9PHOnNa9uk2Vv1qpWs7TXP8AIdQurwfL8xZakjGj3fb/ALsfkRfVJW1Hkpbhe1tvNh+RDYaZ4/Y8J5SPKwvl1BDEcO/prz3anZc8TV4kWtktfU00aiirMGw2+uCbRpeSPVKjR/vEZfXXCqdkYuH4b+TuaFViO8NiY5RmjdHHWjBh6jWCdKpB2nFr0LqV9mfSJrS7DYvQDxeLSOwZuceCi7Oe5VuT4VpoYarXdqcWyzmo7kFwWJm81RCvwpOe57o1Nl7yx+TXfw3Ydu9Wl6L7/YTLE290YYPduJCHe8rjXPKQ1u1V0VP1QK7dHD06KtTikIlVctxbht8cM+I5EXCnRZTopfqseAPQaZZJ2Z1Z9kYiFDi8+a526lm9W+OEwC+2sWfojQZjf4x81PSRTo0XI4zqJHnMnlZxRkLpFDyXQjK7kW43kjcm/bkA4aU9UFYXxpDTCeWFfw2Ft2xzqf3ZVQ+uhwQqt4DrAeVLBORmWeIHgxQSL4ws1DhMtxkNotv7KxfNM2Elv72TID+zIAaGWSDniyyTcnZsousCDqMLtGP4bAGqOKe6HU8XWh7k2vVi3FeS/DHWObER9hMci/vJm/eqjowfI20+2sbD8d/NIT4nyXzi/J4mJ+oPG8fiVZvoqjw8epup/wASV178E/K6+4nxe4ePj/ApJ+ilU+qTJVHhnyaNsP4jov34NeVn9juydoy7ODCfCzKrEEsUbSwtxAKnxFZq+AnUsxOMxWExdpKdmuqY3wm/+EfTlQp6nBHr1HrrDPs+rHkc7JD8Mk/UbRbUjl5yOr9WVg30Gs0qM47oORoxHlFZi8S9HOYeoVuwSVmzoYSF9jC7QBzxD432V0qK7sinaN1Worx+wXHh2kfILgcWPWOoU+McqzMrWk6suFHbm/yNbgMKVSwFgB/Spqa4xjBJIx+Wsdx2XQnhbB0J4BlJ7ri9Wi9UKqQ7rsa/ZIGbHRvmyyzFCY5EWRSruwbIxGYG9r+jgbjbSvmnF82cnEQ7tKS3SvqtHoB7zzRtiYodCkCBC7Fc0tlDWdwbWuMvZc1Ws48SMHshmDpSVKVTnLktl5CuOdVLGYrKXIuo1VbaZr6agE2VdOs20pamk25u9+XL9o0ypSkko6WK8ZnZH5QkleerDzWRms1ujLdlIHRqNKMnJxd+Wq8isYxTVkOE3Zw948OZmOImUSI6reHKb809J4NqOzhTVh4aRb7z26GJ4ur3pqPdjo1zE0mHywzRkgmKVSCNQb5o2seo2TwpTi1CUXyf6GtNOcZL8S/UVEUi46SPc9v+7H5EX1SVuR42W7N3soe0Q/oo/wCUUGQhjNiYeX3SGNu9RfxGtCyYU7Gem8m+B5RZY0aJ1ZWBU9KkMAem2nXSqtFTg49Uy6qNDTFbDd291KJbUIAGb9Y3yju17a4uE7Bp023VebpyXqP9p00CsBsWKG/JoATxPFm+Ux1b0mu3Gmoq0VZCXVbDhFVspXMef+UrHyMpw8M6BWQiQKVzg/BLX00IOUgeui6cmtDr9lVMLGTda6lyfJeNuq6nku3M0hVpJJLhrsbElyB0nQHhSUpN7Hfxc8LCnTgqrSjr3dbg+PgWPn5jCXu1wZbMTa+bk75Tr8E31rXhnJppnnu15YaU1OjFq+/T4cgHJnN1McvUByTsewBhHJf0VqynGuUzNl88GO4Fr8vC176/DW329FHKS5wIpOYEi5/Myi/XmVkZfC9TKQumViNSD2tmA7iZUZR+1apYh9FG41jTiL+1rHICR2wvccegeipYlxhsrenFYUlYcTLHc3K8oGAPR7ViV+hvSaDpphUmjU4Hyr45LcoIJB054pIz6GhLr6qW6CLKbHOF8sq/hcIBbpjxMTX/AFXCkVV0GWVUZ4byp4F7jExzQDoZ05WNgeFnizX8LdtV4UkXVaxc2C2Hjjo2EkY9Tqj+Fw3qoXmty/EUtwbEeSbANzojNGegxyEj0XvVG090i8ZNbNr1YDJ5Ldb+zZ2AFl5RVe3/ABVHRpPZWNtDG1qXuy+NgKXyYSXv7IRrA29rK8evnH1VaNNRUlHmaZY91ZQlUSvHoGYDckRas5ZrAHiBp1Cm2utQrERTbitxhidn5IpCLaI58FNBxVhkK+aSR5Jk0rkI7+TQ5kqFcpoBiFzLOypkmUK7sjOYpUWz5QrDVua2vEP2GtSqJSU+vrZo5rovK6aveOqV7XT+wXtnCjEIpVCZWGaIlo0MkQJuSl7KAoQKo1PONqdVUakU478vERQboyab7vPd2f73MiVrDfU6jiG7KwE0+aKM83mlszZVF2Cgn9YrTqcZz7sTLWlCl3pGvXaT4eKJA7BY0ymRYhMFuDcEGxjIYWtmIOhGl7dFS4cEunO1zkOhGrNya3e17f7MkVy4eRuPKyhVuLErHdma3eyVhvanJ9X9NTp5b1Ir+1fXQVFaQMlE9w2/7ufkRfVJW9HiZbs2WA2nEkcKPIqtyMRs2mhUW1OlXyNq6K3Q1jcMLqQR1g3HqqtgkrVCH1qhATas8kcTvDFy0gF1jzBMx6sxBAqJJvUh45vhvTtV1yzRYjArc35GPlEYfGkNj3gGx6q1wp01s7guzBYSQAnI8LKTdrXha54sC4C37AaZOm2GE7aMfbZ2er4dZ1ctZyXSM3PJ6qDzdb5rk297XElWqLESpKL8ztUZUJKMqr7nO24sbbcZgOHaMLJfMGN45AL3A5Ui6gqdPenprRQwldVlVb7vT9BGOxGHleNNPw1FpQlQXEqkCxZkXExMNCTmGoBtf31uiupY5dzmGxFr8lND3LLPBfstJaP0XotAuWSia12SQrxOeGPEx94kUaDu8aFlyICiSK5ypGr6HmSy4c8ddJLqD2X6dKNiFkkK8XWUDjmaFZAOn3SJlNr9NqFiEY8Z0LMCOHurAW+RiFt4GpYhMISLiNW0vmWL03z4V7ULBKBiEfpPYUluT1q0cx53oPjUAdyhBcMY+vPHLF+9EWU1CHSGbQFZOoB4Zj6Faz0NCE4sTLhxmXlYNeKnEQLfqNiRQcUWzWHez/KBj47BcS8nxZBDiOPQGurmqukmXVWSPZ93zimgVsYEErc4qi5QinzVIzHndevE26KQ7X0NkG7ahjx1BqkKturbDznqik/lNSWzNWGd6sV4o8YMNcrIj2TiQMNBwK5AjBTmO6sueN7B0va9uDA+9YXNj2noJq0W46PVGeth3PVOzWzOzbJJBeA8qnEgD2xB8dBr+sLr21HTe8dfqJVTK8tVWfyfqaDBz4M4UK/IgCFi8dnE7YhdEZJLWsRbS9tTWmEqXDs7ba9bnOq0sTGu3G++j5ZeehnsHtd0yKwDxpmGSwW4biM6jNx1GuhApNOvKFlyNtXCxldrRvn+gQkk063JEUQBR5tVzr0LIRblnA0AAub0zPOprsuv73EZKdJ9Zcl9ugv2liQ7AICsaLlRTxC3uWPxmJJPfSqk1JpLZbGilScVeW73ACONUBJHtu3/AHc/Ii+qSugtjwkt2I99d5Uw88MTqx/8TDtcW6Qw4eitNKokrMzVb5gXZm9MDEcnNkbtuhv1Xpt4yFqTRqsJvNOvCTOPjAN6+PrqrpRYxVWOMLvn+Mj9KH+h+2luj0Lqqhtht5sO/F8h+OLesaUt0pIspxYzhnVxdGVh2EH6KpZ8y9xbtPdnB4j3bDROesoL+I1qynJbMhlcf5Itnuc0YkiboKuxA7VBOlNWImgWM3jvJFi4xlw2MSSMDSKdTl7rHMnpCirrER5oljKbQ8n+PhOZtnlj8PCym47QLtb0KKaqsHz+INRDi4ipyzeyYyPyiBZQPS1mA7QKun0sAEhhUkPGYGb4rvh3v8XOQp9HhUuQImaVABJ7IVeqeMYmP0MwsPQKGhAaOSMnMFgJ6Gikkw7egPzAe4UbBLpY7gX5fpNpEhxQOl+a11PgKqQHEUbHMjQG1iAT7FkRuq/mE9tzw6KmvMAY6TFbvHK9vfMkOMAHyrZgPTU0CCJJGGNhGp6cry4dvBiy/wDeFDUh1lja/OnJtwDQ4jv6QT4UdSEIZIU1TElWtbmxyQnuORiPUaBLnq3ko3OLkY/EhXtYwXRbk6HlixjVrjgL9p6qTWlbuovDqepyQVnuaFIFkio3GqQk3pW2EnP5p/WLUJPRm7Au+Ih5o8XJrn3PbnCalwH16hD5HIIIJBGoI0IPYeijcq0now07WkPn5Je2VEkP7TDN66tnb319DM8JT/DdeTa/Qg+0z72KBT1iFCf3gailbZL4C3hI83J+rAsXNJKc0js5HDMb2HUOodgqss0t2WhQhBd1WBWiNUylnBlTIaltDPOJ7Vt/3c/Ii+qSugtjwMt2eeeVv/Fw/wD4sN/rq6ET3MKVt/21QoW4fGyR+ZIy9xIHhRUpLmDKh3hN7sSlsxWQD4QsT6VpqrPmVyjvB79IdJYynat2Hhxq8akeYGmNMJvVh2IKy5D23Q+NXUosF2jT4LebEKBlmLD41nB9J19dB0ovkFVpLmOMLvu490iVu1CVPgb0t4foxixHVDjC74YZvOLIfjLceK3qjoTQxVojfC4+KT3ORG7mBPhxpTi1uMUk9izEYdHFnVWHUwBHroJhM1tTyd7MxFy+ERSffR5ojf8AUIv6aaqs1zJZGYxfkYw4ucJi8Thye0Ov7uVj6Wq6xD5oGUz20vJTj1N+VhxQ7YYs5HfIQb/rVdV4+QLGS2nudjIL8tgHZQSVkw4yMvZzVYEd6m19GtTFOL5gE0jpfK0zAj3mJhDkdhcZm8FHdV9SHEwNzdEhdvzEzI47QJT9C+FAhdKcQFOYYmygsVmhScWHEhpOA7l040NCA6ur+9ilF7rly4WZO6wCHXscdVr1LEubTyd7pHHz3c4hYIiGk5XJIr9USyW6ba2Gg7xS6k8q8QpXPf44goCqAAAAANAAOAFY27jT4rQCVvCDRCpCHezZsj4SZIlLsyWCi1zqL2v2XoS1TR0MBXhDEQlN2SZ4dtXZOOiOmElNr5ro+nVYgWpNLDue+h6HHdsKlldHLJO99RO21CptJFIh8avLBz5aiaf8Q03/AFINeWpbHtOJvfgd91+mkOhNcjoU+18HU/Hbz0CUYHgQe43peVo2xqQnrFp+pI0BjOUblGjlG4LHDUAythoe6i9hMj2HeD3c/Ji+qSti2PncveYtxuHwWMEUuIwrM4hijuJ3QZVFxoot0miLcUwUbt7LH/0pP81LUuDIiJ3Z2V+RSf5qWpcORH33s7K/IpP81LUJkR372dl/kUn+alqEyI4d19lfkUn+amo3JlRbBsLZqaphZh3YuaipyWzA6cXuhnEcIv8A9eQ9+Ic/StX40+pTgQ6FnL4X8lb59v8AbR40ycGHQ7y+F/JW+eb/AG0ONMnBgHYXeBI/Mjlt1GdmHgymquTZdRsHDfT8x/E/sqhc79+n5j+J/ZUIfffp+Y/if2VCH336fmP4n9lQgHjt4IJhabBRyfLKt9KUVJohmMdsHZUpudnZeyOeRB+yotTFWmuYLIqi3b2WpDLg5VZeBXFzAjuI4VONPqSwTNsnZj+fs8MesysG9LKoJ9NTjT6ksh/sPbcGDhWDD4UJGtyByhOpNySStye00uUnJ3YUMPvz/MfxP7KAbnPvyH4j+J/ZUJc+O+Q/EfxP7KhLnPvyH4j+J/ZUJc++/EfiP4n9tQlwPGbcw8wtLgo3HxmDfSlWUmtiZmZzG7F2XKbnZ4X5EzoPBRVuLImZgg3U2SNRgXHdipRVG77kjJxejsER7D2avDCS+nFSn6RS3CL5Gyn2liqfu1H66/UtGy9nfkb/AOYk+yq8GJp/nWM/u+S+x37l7O/I3/zEn2VODEn87xn9y+C+xz7lbO/I2/zEn2VOBAn86xn9y+C+xw7I2d+Rv/mJPsqKjEq+2MW/xL4Io2/vEDO5EVhZBbPfgij4PZTTmPVn/9k="/>
          <p:cNvSpPr>
            <a:spLocks noChangeAspect="1" noChangeArrowheads="1"/>
          </p:cNvSpPr>
          <p:nvPr/>
        </p:nvSpPr>
        <p:spPr bwMode="auto">
          <a:xfrm>
            <a:off x="155575" y="-1646238"/>
            <a:ext cx="485775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7" name="Grupa 6"/>
          <p:cNvGrpSpPr/>
          <p:nvPr/>
        </p:nvGrpSpPr>
        <p:grpSpPr>
          <a:xfrm>
            <a:off x="2286001" y="0"/>
            <a:ext cx="6857999" cy="6858000"/>
            <a:chOff x="2286001" y="0"/>
            <a:chExt cx="6857999" cy="6858000"/>
          </a:xfrm>
        </p:grpSpPr>
        <p:pic>
          <p:nvPicPr>
            <p:cNvPr id="47106" name="Picture 2" descr="C:\Users\Kasia\Desktop\Cosatto\Grafiki\Cosatto lifestyle images\RGB\Story Owlet\SS15 lifestyle squares3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1" y="0"/>
              <a:ext cx="6857999" cy="6858000"/>
            </a:xfrm>
            <a:prstGeom prst="rect">
              <a:avLst/>
            </a:prstGeom>
            <a:noFill/>
          </p:spPr>
        </p:pic>
        <p:pic>
          <p:nvPicPr>
            <p:cNvPr id="49158" name="Picture 6" descr="http://www.babybites.co.nz/site/babybites2/images/2013_content/cosatto_cotbed_1.jpg"/>
            <p:cNvPicPr>
              <a:picLocks noChangeAspect="1" noChangeArrowheads="1"/>
            </p:cNvPicPr>
            <p:nvPr/>
          </p:nvPicPr>
          <p:blipFill>
            <a:blip r:embed="rId4" cstate="print"/>
            <a:srcRect l="31303" t="4200" r="3648" b="3401"/>
            <a:stretch>
              <a:fillRect/>
            </a:stretch>
          </p:blipFill>
          <p:spPr bwMode="auto">
            <a:xfrm>
              <a:off x="5724128" y="0"/>
              <a:ext cx="3419872" cy="3429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C:\Users\Kasia\Desktop\Cosatto\Grafiki\Cosatto lifestyle images\RGB\Noodle C-rex and Poppidelic\SS15 lifestyle squares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0"/>
            <a:ext cx="6858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79512" y="2708920"/>
            <a:ext cx="19319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 err="1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Noodle</a:t>
            </a:r>
            <a:r>
              <a:rPr lang="pl-PL" sz="36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pl-PL" sz="3600" b="1" dirty="0" err="1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Supa</a:t>
            </a:r>
            <a:endParaRPr lang="pl-PL" sz="3600" b="1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cosatto.com/assets/productimages/CT2828/med/noodle_henhouse_front_WHICH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618000"/>
            <a:ext cx="2154600" cy="3240000"/>
          </a:xfrm>
          <a:prstGeom prst="rect">
            <a:avLst/>
          </a:prstGeom>
          <a:noFill/>
        </p:spPr>
      </p:pic>
      <p:pic>
        <p:nvPicPr>
          <p:cNvPr id="50180" name="Picture 4" descr="http://www.cosatto.com/assets/productimages/CT2941/med/noodle_highchair_c-rex_front_high_WHICH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04664"/>
            <a:ext cx="2154601" cy="3240000"/>
          </a:xfrm>
          <a:prstGeom prst="rect">
            <a:avLst/>
          </a:prstGeom>
          <a:noFill/>
        </p:spPr>
      </p:pic>
      <p:pic>
        <p:nvPicPr>
          <p:cNvPr id="50182" name="Picture 6" descr="http://www.cosatto.com/assets/productimages/CT2942/med/noodle_highchair_poppidelic_front_high_WHICH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4664"/>
            <a:ext cx="2154600" cy="3240000"/>
          </a:xfrm>
          <a:prstGeom prst="rect">
            <a:avLst/>
          </a:prstGeom>
          <a:noFill/>
        </p:spPr>
      </p:pic>
      <p:pic>
        <p:nvPicPr>
          <p:cNvPr id="50184" name="Picture 8" descr="http://www.cosatto.com/assets/productimages/CT3040/med/highchair_noodle_monster_mash_2_front_high_WHICH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618000"/>
            <a:ext cx="2154600" cy="3240000"/>
          </a:xfrm>
          <a:prstGeom prst="rect">
            <a:avLst/>
          </a:prstGeom>
          <a:noFill/>
        </p:spPr>
      </p:pic>
      <p:pic>
        <p:nvPicPr>
          <p:cNvPr id="50186" name="Picture 10" descr="http://www.cosatto.com/assets/productimages/CT3235/med/highchair_noodle_chopsticks_front_high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618000"/>
            <a:ext cx="2154600" cy="3240000"/>
          </a:xfrm>
          <a:prstGeom prst="rect">
            <a:avLst/>
          </a:prstGeom>
          <a:noFill/>
        </p:spPr>
      </p:pic>
      <p:pic>
        <p:nvPicPr>
          <p:cNvPr id="50188" name="Picture 12" descr="http://www.cosatto.com/assets/productimages/CT3156/med/highchair_noodle_kokeshi_front_high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32656"/>
            <a:ext cx="2154600" cy="324000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Kasia\Desktop\Cosatto\Grafiki\Cosatto lifestyle images\RGB\3Sixti Macaroon\SS15 lifestyle squares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0"/>
            <a:ext cx="6858000" cy="6858000"/>
          </a:xfrm>
          <a:prstGeom prst="rect">
            <a:avLst/>
          </a:prstGeom>
          <a:noFill/>
        </p:spPr>
      </p:pic>
      <p:pic>
        <p:nvPicPr>
          <p:cNvPr id="51204" name="Picture 4" descr="front"/>
          <p:cNvPicPr>
            <a:picLocks noChangeAspect="1" noChangeArrowheads="1"/>
          </p:cNvPicPr>
          <p:nvPr/>
        </p:nvPicPr>
        <p:blipFill>
          <a:blip r:embed="rId3" cstate="print"/>
          <a:srcRect b="6939"/>
          <a:stretch>
            <a:fillRect/>
          </a:stretch>
        </p:blipFill>
        <p:spPr bwMode="auto">
          <a:xfrm>
            <a:off x="467544" y="-27384"/>
            <a:ext cx="1123950" cy="1772816"/>
          </a:xfrm>
          <a:prstGeom prst="rect">
            <a:avLst/>
          </a:prstGeom>
          <a:noFill/>
        </p:spPr>
      </p:pic>
      <p:pic>
        <p:nvPicPr>
          <p:cNvPr id="51206" name="Picture 6" descr="Front high"/>
          <p:cNvPicPr>
            <a:picLocks noChangeAspect="1" noChangeArrowheads="1"/>
          </p:cNvPicPr>
          <p:nvPr/>
        </p:nvPicPr>
        <p:blipFill>
          <a:blip r:embed="rId4" cstate="print"/>
          <a:srcRect t="3780" b="5501"/>
          <a:stretch>
            <a:fillRect/>
          </a:stretch>
        </p:blipFill>
        <p:spPr bwMode="auto">
          <a:xfrm>
            <a:off x="467544" y="1700808"/>
            <a:ext cx="1057275" cy="1728192"/>
          </a:xfrm>
          <a:prstGeom prst="rect">
            <a:avLst/>
          </a:prstGeom>
          <a:noFill/>
        </p:spPr>
      </p:pic>
      <p:pic>
        <p:nvPicPr>
          <p:cNvPr id="51208" name="Picture 8" descr="front"/>
          <p:cNvPicPr>
            <a:picLocks noChangeAspect="1" noChangeArrowheads="1"/>
          </p:cNvPicPr>
          <p:nvPr/>
        </p:nvPicPr>
        <p:blipFill>
          <a:blip r:embed="rId5" cstate="print"/>
          <a:srcRect b="9281"/>
          <a:stretch>
            <a:fillRect/>
          </a:stretch>
        </p:blipFill>
        <p:spPr bwMode="auto">
          <a:xfrm>
            <a:off x="467544" y="5129808"/>
            <a:ext cx="1057275" cy="1728192"/>
          </a:xfrm>
          <a:prstGeom prst="rect">
            <a:avLst/>
          </a:prstGeom>
          <a:noFill/>
        </p:spPr>
      </p:pic>
      <p:pic>
        <p:nvPicPr>
          <p:cNvPr id="51210" name="Picture 10" descr="Front"/>
          <p:cNvPicPr>
            <a:picLocks noChangeAspect="1" noChangeArrowheads="1"/>
          </p:cNvPicPr>
          <p:nvPr/>
        </p:nvPicPr>
        <p:blipFill>
          <a:blip r:embed="rId6" cstate="print"/>
          <a:srcRect b="5501"/>
          <a:stretch>
            <a:fillRect/>
          </a:stretch>
        </p:blipFill>
        <p:spPr bwMode="auto">
          <a:xfrm>
            <a:off x="467544" y="3356992"/>
            <a:ext cx="1057275" cy="180020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6660232" y="1052736"/>
            <a:ext cx="18950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r>
              <a:rPr lang="pl-PL" sz="4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Sixti</a:t>
            </a:r>
            <a:r>
              <a:rPr lang="pl-PL" sz="4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pl-PL" sz="4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trendybaby.co.uk/image/cache/data/Cosatto/2016%20Range/cosatto-waffle-highchair-strudel-ct3019-3-500x500.jpg"/>
          <p:cNvPicPr>
            <a:picLocks noChangeAspect="1" noChangeArrowheads="1"/>
          </p:cNvPicPr>
          <p:nvPr/>
        </p:nvPicPr>
        <p:blipFill>
          <a:blip r:embed="rId2" cstate="print"/>
          <a:srcRect t="25007" b="26902"/>
          <a:stretch>
            <a:fillRect/>
          </a:stretch>
        </p:blipFill>
        <p:spPr bwMode="auto">
          <a:xfrm>
            <a:off x="2699792" y="0"/>
            <a:ext cx="3743325" cy="1800200"/>
          </a:xfrm>
          <a:prstGeom prst="rect">
            <a:avLst/>
          </a:prstGeom>
          <a:noFill/>
        </p:spPr>
      </p:pic>
      <p:pic>
        <p:nvPicPr>
          <p:cNvPr id="52228" name="Picture 4" descr="C:\Users\Kasia\Desktop\Cosatto\Grafiki\Banery\Cosatto web banners\blank for your copy pattern banners\SS15 lifestyle banners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5963"/>
            <a:ext cx="9144000" cy="2592037"/>
          </a:xfrm>
          <a:prstGeom prst="rect">
            <a:avLst/>
          </a:prstGeom>
          <a:noFill/>
        </p:spPr>
      </p:pic>
      <p:pic>
        <p:nvPicPr>
          <p:cNvPr id="52230" name="Picture 6" descr="highchair_waffle_pitter_patter_3qtr_high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44824"/>
            <a:ext cx="1409700" cy="1905000"/>
          </a:xfrm>
          <a:prstGeom prst="rect">
            <a:avLst/>
          </a:prstGeom>
          <a:noFill/>
        </p:spPr>
      </p:pic>
      <p:pic>
        <p:nvPicPr>
          <p:cNvPr id="52232" name="Picture 8" descr="highchair_waffle_strudel_3qtr_high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916832"/>
            <a:ext cx="1409700" cy="1905000"/>
          </a:xfrm>
          <a:prstGeom prst="rect">
            <a:avLst/>
          </a:prstGeom>
          <a:noFill/>
        </p:spPr>
      </p:pic>
      <p:pic>
        <p:nvPicPr>
          <p:cNvPr id="52234" name="Picture 10" descr="highchair_waffle_pippy_3qtr_high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916832"/>
            <a:ext cx="1409700" cy="1905000"/>
          </a:xfrm>
          <a:prstGeom prst="rect">
            <a:avLst/>
          </a:prstGeom>
          <a:noFill/>
        </p:spPr>
      </p:pic>
      <p:pic>
        <p:nvPicPr>
          <p:cNvPr id="52236" name="Picture 12" descr="highchair_waffle_heidi_3qtr_high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916832"/>
            <a:ext cx="1409700" cy="190500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779912" y="3646765"/>
            <a:ext cx="1702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Waffle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Kasia\Desktop\Cosatto\Grafiki\Banery\Cosatto web banners\blank for your copy pattern banners\SS15 lifestyle banners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4255613"/>
            <a:ext cx="9180512" cy="2602387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7452320" y="5229200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AIR</a:t>
            </a:r>
            <a:endParaRPr lang="pl-PL" sz="4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101" name="Picture 5" descr="C:\Users\Kasia\Desktop\Cosatto\Grafiki\Zdjecia produktów\wózki\Air Travel System\Air Travel System Starbright\Web_air_starbright_prammode_low_profile_co_RG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64704"/>
            <a:ext cx="1871100" cy="2520000"/>
          </a:xfrm>
          <a:prstGeom prst="rect">
            <a:avLst/>
          </a:prstGeom>
          <a:noFill/>
        </p:spPr>
      </p:pic>
      <p:pic>
        <p:nvPicPr>
          <p:cNvPr id="4102" name="Picture 6" descr="C:\Users\Kasia\Desktop\Cosatto\Grafiki\Zdjecia produktów\wózki\Air Travel System\Air Travel System Starbright\Web_air_starbright_buggy_cosytoes_world_3qtr_co_RG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07904" y="836712"/>
            <a:ext cx="1871100" cy="2520000"/>
          </a:xfrm>
          <a:prstGeom prst="rect">
            <a:avLst/>
          </a:prstGeom>
          <a:noFill/>
        </p:spPr>
      </p:pic>
      <p:pic>
        <p:nvPicPr>
          <p:cNvPr id="4103" name="Picture 7" descr="C:\Users\Kasia\Desktop\Cosatto\Grafiki\Zdjecia produktów\wózki\Air Travel System\Air Travel System Starbright\Web_air_starbright_buggy_parent_reclined_profile_co_RGB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07704" y="764704"/>
            <a:ext cx="1871100" cy="2520000"/>
          </a:xfrm>
          <a:prstGeom prst="rect">
            <a:avLst/>
          </a:prstGeom>
          <a:noFill/>
        </p:spPr>
      </p:pic>
      <p:pic>
        <p:nvPicPr>
          <p:cNvPr id="4104" name="Picture 8" descr="C:\Users\Kasia\Desktop\Cosatto\Grafiki\Zdjecia produktów\wózki\Air Travel System\Air Travel System Starbright\Web_air_starbright_hold_on_chassis_parent_3qtr_co_RG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36096" y="764704"/>
            <a:ext cx="1871100" cy="2520000"/>
          </a:xfrm>
          <a:prstGeom prst="rect">
            <a:avLst/>
          </a:prstGeom>
          <a:noFill/>
        </p:spPr>
      </p:pic>
      <p:pic>
        <p:nvPicPr>
          <p:cNvPr id="4105" name="Picture 9" descr="C:\Users\Kasia\Desktop\Cosatto\Grafiki\Zdjecia produktów\wózki\Air Travel System\Air Travel System Starbright\Web_air_starbright_buggy_liner_world_3qtr_co_RG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36296" y="836712"/>
            <a:ext cx="1871100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 descr="ss16 pattern repeats rgb-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640" y="4509120"/>
            <a:ext cx="1352550" cy="1905000"/>
          </a:xfrm>
          <a:prstGeom prst="rect">
            <a:avLst/>
          </a:prstGeom>
          <a:noFill/>
        </p:spPr>
      </p:pic>
      <p:pic>
        <p:nvPicPr>
          <p:cNvPr id="5137" name="Picture 17" descr="ss16 pattern repeats rgb-1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4509120"/>
            <a:ext cx="1343025" cy="1905000"/>
          </a:xfrm>
          <a:prstGeom prst="rect">
            <a:avLst/>
          </a:prstGeom>
          <a:noFill/>
        </p:spPr>
      </p:pic>
      <p:pic>
        <p:nvPicPr>
          <p:cNvPr id="5138" name="Picture 18" descr="C:\Users\Kasia\Desktop\Cosatto\Grafiki\Zdjecia produktów\wózki\Air Travel System\Air Travel System Kokeshi Smile\Web_air_kokeshismile_buggy_parent_reclined_profile_co_RG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476672"/>
            <a:ext cx="2673000" cy="3600000"/>
          </a:xfrm>
          <a:prstGeom prst="rect">
            <a:avLst/>
          </a:prstGeom>
          <a:noFill/>
        </p:spPr>
      </p:pic>
      <p:pic>
        <p:nvPicPr>
          <p:cNvPr id="5139" name="Picture 19" descr="C:\Users\Kasia\Desktop\Cosatto\Grafiki\Zdjecia produktów\wózki\Air Travel System\Air Travel System Kokeshi Smile\Web_air_kokeshismile_cosytoes_co_RGB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4509120"/>
            <a:ext cx="900000" cy="1800000"/>
          </a:xfrm>
          <a:prstGeom prst="rect">
            <a:avLst/>
          </a:prstGeom>
          <a:noFill/>
        </p:spPr>
      </p:pic>
      <p:pic>
        <p:nvPicPr>
          <p:cNvPr id="5140" name="Picture 20" descr="C:\Users\Kasia\Desktop\Cosatto\Grafiki\Zdjecia produktów\wózki\Air Travel System\Air Travel System Kokeshi Smile\Web_air_kokeshismile_printedliner_co_RG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15816" y="4581128"/>
            <a:ext cx="922500" cy="1800000"/>
          </a:xfrm>
          <a:prstGeom prst="rect">
            <a:avLst/>
          </a:prstGeom>
          <a:noFill/>
        </p:spPr>
      </p:pic>
      <p:pic>
        <p:nvPicPr>
          <p:cNvPr id="5141" name="Picture 21" descr="C:\Users\Kasia\Desktop\Cosatto\Grafiki\Zdjecia produktów\wózki\Air Travel System\Air Travel System My Space\Web_air_myspace_cosytoes_co_RG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76056" y="4653136"/>
            <a:ext cx="895500" cy="1800000"/>
          </a:xfrm>
          <a:prstGeom prst="rect">
            <a:avLst/>
          </a:prstGeom>
          <a:noFill/>
        </p:spPr>
      </p:pic>
      <p:pic>
        <p:nvPicPr>
          <p:cNvPr id="5142" name="Picture 22" descr="C:\Users\Kasia\Desktop\Cosatto\Grafiki\Zdjecia produktów\wózki\Air Travel System\Air Travel System My Space\Web_air_myspace_printedliner_co_RGB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68344" y="4653136"/>
            <a:ext cx="922500" cy="1800000"/>
          </a:xfrm>
          <a:prstGeom prst="rect">
            <a:avLst/>
          </a:prstGeom>
          <a:noFill/>
        </p:spPr>
      </p:pic>
      <p:pic>
        <p:nvPicPr>
          <p:cNvPr id="5143" name="Picture 23" descr="C:\Users\Kasia\Desktop\Cosatto\Grafiki\Zdjecia produktów\wózki\Air Travel System\Air Travel System My Space\Web_air_myspace_buggy_liner_world_3qtr_co_RGB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08104" y="692696"/>
            <a:ext cx="2673000" cy="3600000"/>
          </a:xfrm>
          <a:prstGeom prst="rect">
            <a:avLst/>
          </a:prstGeom>
          <a:noFill/>
        </p:spPr>
      </p:pic>
      <p:pic>
        <p:nvPicPr>
          <p:cNvPr id="5144" name="Picture 24" descr="C:\Users\Kasia\Desktop\Cosatto\Grafiki\Zdjecia produktów\wózki\Air Travel System\Air Travel System My Space\Web_air_myspace_bag_co_RGB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24328" y="1916832"/>
            <a:ext cx="1305079" cy="1080000"/>
          </a:xfrm>
          <a:prstGeom prst="rect">
            <a:avLst/>
          </a:prstGeom>
          <a:noFill/>
        </p:spPr>
      </p:pic>
      <p:pic>
        <p:nvPicPr>
          <p:cNvPr id="5145" name="Picture 25" descr="C:\Users\Kasia\Desktop\Cosatto\Grafiki\Zdjecia produktów\wózki\Air Travel System\Air Travel System Kokeshi Smile\Web_air_kokeshismile_bag_co_RGB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131840" y="2132856"/>
            <a:ext cx="1305079" cy="1080000"/>
          </a:xfrm>
          <a:prstGeom prst="rect">
            <a:avLst/>
          </a:prstGeom>
          <a:noFill/>
        </p:spPr>
      </p:pic>
      <p:pic>
        <p:nvPicPr>
          <p:cNvPr id="5146" name="Picture 26" descr="C:\Users\Kasia\Desktop\Cosatto\Grafiki\LOGO\2015 cosatto registered logo rgb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915816" y="0"/>
            <a:ext cx="3384375" cy="958455"/>
          </a:xfrm>
          <a:prstGeom prst="rect">
            <a:avLst/>
          </a:prstGeom>
          <a:noFill/>
        </p:spPr>
      </p:pic>
      <p:sp>
        <p:nvSpPr>
          <p:cNvPr id="25" name="Prostokąt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asia\Desktop\Cosatto\Grafiki\Banery\Bump campaign\Bump campaign web banners\Bump campaign- Web banners\coverimage_facebook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473324"/>
            <a:ext cx="9144000" cy="3384677"/>
          </a:xfrm>
          <a:prstGeom prst="rect">
            <a:avLst/>
          </a:prstGeom>
          <a:noFill/>
        </p:spPr>
      </p:pic>
      <p:pic>
        <p:nvPicPr>
          <p:cNvPr id="18435" name="Picture 3" descr="C:\Users\Kasia\Desktop\Cosatto\Grafiki\Zdjecia produktów\wózki\Giggle 2 Travel System\Giggle 2 Travel System Pixelate\CMYK_giggle_pushchair_pixelate_pram_profile_rg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0"/>
            <a:ext cx="2592288" cy="3345006"/>
          </a:xfrm>
          <a:prstGeom prst="rect">
            <a:avLst/>
          </a:prstGeom>
          <a:noFill/>
        </p:spPr>
      </p:pic>
      <p:pic>
        <p:nvPicPr>
          <p:cNvPr id="18436" name="Picture 4" descr="C:\Users\Kasia\Desktop\Cosatto\Grafiki\Zdjecia produktów\wózki\Giggle 2 Travel System\Giggle 2 Travel System Pixelate\CMYK_giggle_pushchair_pixelate_3qtr_parent_rg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35896" y="188640"/>
            <a:ext cx="2386949" cy="3096344"/>
          </a:xfrm>
          <a:prstGeom prst="rect">
            <a:avLst/>
          </a:prstGeom>
          <a:noFill/>
        </p:spPr>
      </p:pic>
      <p:pic>
        <p:nvPicPr>
          <p:cNvPr id="18437" name="Picture 5" descr="C:\Users\Kasia\Desktop\Cosatto\Grafiki\Zdjecia produktów\wózki\Giggle 2 Travel System\Giggle 2 Travel System Pixelate\CMYK_giggle_pushchair_pixelate_carseatmode_3qtr_rgb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60232" y="197406"/>
            <a:ext cx="2376264" cy="3184886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779912" y="6150114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GIGGLE 2</a:t>
            </a:r>
            <a:endParaRPr lang="pl-PL" sz="4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pstar pattern rep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128"/>
            <a:ext cx="1343025" cy="1905000"/>
          </a:xfrm>
          <a:prstGeom prst="rect">
            <a:avLst/>
          </a:prstGeom>
          <a:noFill/>
        </p:spPr>
      </p:pic>
      <p:pic>
        <p:nvPicPr>
          <p:cNvPr id="19460" name="Picture 4" descr="flamingo fling repeat patte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581128"/>
            <a:ext cx="1343025" cy="1905000"/>
          </a:xfrm>
          <a:prstGeom prst="rect">
            <a:avLst/>
          </a:prstGeom>
          <a:noFill/>
        </p:spPr>
      </p:pic>
      <p:pic>
        <p:nvPicPr>
          <p:cNvPr id="19462" name="Picture 6" descr="pitter patter repeat patt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81128"/>
            <a:ext cx="1343025" cy="1905000"/>
          </a:xfrm>
          <a:prstGeom prst="rect">
            <a:avLst/>
          </a:prstGeom>
          <a:noFill/>
        </p:spPr>
      </p:pic>
      <p:pic>
        <p:nvPicPr>
          <p:cNvPr id="19464" name="Picture 8" descr="fire bird pattern repe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81128"/>
            <a:ext cx="1343025" cy="1905000"/>
          </a:xfrm>
          <a:prstGeom prst="rect">
            <a:avLst/>
          </a:prstGeom>
          <a:noFill/>
        </p:spPr>
      </p:pic>
      <p:pic>
        <p:nvPicPr>
          <p:cNvPr id="19466" name="Picture 10" descr="http://www.cosatto.com/assets/productimages/CT3167/med/ss16%20pattern%20repeats%20rgb-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581128"/>
            <a:ext cx="1352550" cy="1905000"/>
          </a:xfrm>
          <a:prstGeom prst="rect">
            <a:avLst/>
          </a:prstGeom>
          <a:noFill/>
        </p:spPr>
      </p:pic>
      <p:pic>
        <p:nvPicPr>
          <p:cNvPr id="19468" name="Picture 12" descr="http://www.cosatto.com/assets/productimages/CT3227/med/ss16%20pattern%20repeats%20rgb-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581128"/>
            <a:ext cx="1352550" cy="1905000"/>
          </a:xfrm>
          <a:prstGeom prst="rect">
            <a:avLst/>
          </a:prstGeom>
          <a:noFill/>
        </p:spPr>
      </p:pic>
      <p:pic>
        <p:nvPicPr>
          <p:cNvPr id="19470" name="Picture 14" descr="C:\Users\Kasia\Desktop\Cosatto\Grafiki\Zdjecia produktów\wózki\Giggle 2 Travel System\CT3002 Giggle 2 Travel System Hipstar\Web_giggle_hipstar_travelsystem_complete_system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2149200" cy="2160000"/>
          </a:xfrm>
          <a:prstGeom prst="rect">
            <a:avLst/>
          </a:prstGeom>
          <a:noFill/>
        </p:spPr>
      </p:pic>
      <p:pic>
        <p:nvPicPr>
          <p:cNvPr id="19471" name="Picture 15" descr="C:\Users\Kasia\Desktop\Cosatto\Grafiki\Zdjecia produktów\wózki\Giggle 2 Travel System\Giggle 2 Travel System Firebird\Web_giggle_travelsystem_firebird_3qtr_footmuff_RG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2060848"/>
            <a:ext cx="1927800" cy="2520000"/>
          </a:xfrm>
          <a:prstGeom prst="rect">
            <a:avLst/>
          </a:prstGeom>
          <a:noFill/>
        </p:spPr>
      </p:pic>
      <p:pic>
        <p:nvPicPr>
          <p:cNvPr id="19472" name="Picture 16" descr="C:\Users\Kasia\Desktop\Cosatto\Grafiki\Zdjecia produktów\wózki\Giggle 2 Travel System\Giggle 2 Travel System Flamingo Fling\Web_giggle_travelsystem_flamingofling_3qtr_footmuff_RG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632" y="2061128"/>
            <a:ext cx="1871100" cy="2520000"/>
          </a:xfrm>
          <a:prstGeom prst="rect">
            <a:avLst/>
          </a:prstGeom>
          <a:noFill/>
        </p:spPr>
      </p:pic>
      <p:pic>
        <p:nvPicPr>
          <p:cNvPr id="19474" name="Picture 18" descr="C:\Users\Kasia\Desktop\Cosatto\Grafiki\Zdjecia produktów\wózki\Giggle 2 Travel System\Giggle 2 Travel System Go Brightly\Web_giggle_gobrightly_pushchair_recline_profile_co_RG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0"/>
            <a:ext cx="1867950" cy="2520000"/>
          </a:xfrm>
          <a:prstGeom prst="rect">
            <a:avLst/>
          </a:prstGeom>
          <a:noFill/>
        </p:spPr>
      </p:pic>
      <p:pic>
        <p:nvPicPr>
          <p:cNvPr id="19475" name="Picture 19" descr="C:\Users\Kasia\Desktop\Cosatto\Grafiki\Zdjecia produktów\wózki\Giggle 2 Travel System\Giggle 2 Travel System Go Lightly 2\Web_giggle_golightly2_pushchair_forward_3qtr_co_RG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76050" y="1988840"/>
            <a:ext cx="1867950" cy="2520000"/>
          </a:xfrm>
          <a:prstGeom prst="rect">
            <a:avLst/>
          </a:prstGeom>
          <a:noFill/>
        </p:spPr>
      </p:pic>
      <p:pic>
        <p:nvPicPr>
          <p:cNvPr id="19476" name="Picture 20" descr="C:\Users\Kasia\Desktop\Cosatto\Grafiki\Zdjecia produktów\wózki\Giggle 2 Travel System\Giggle 2 Travel System Pitter Patter\Web_giggle_travelsytem_pitterpatter_3qtr_liner_RGB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0"/>
            <a:ext cx="1871100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asia\Desktop\Cosatto\Grafiki\Banery\Cosatto web banners\banners from press releases\SS15 lifestyle bann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347"/>
            <a:ext cx="9144000" cy="2592037"/>
          </a:xfrm>
          <a:prstGeom prst="rect">
            <a:avLst/>
          </a:prstGeom>
          <a:noFill/>
        </p:spPr>
      </p:pic>
      <p:pic>
        <p:nvPicPr>
          <p:cNvPr id="20483" name="Picture 3" descr="C:\Users\Kasia\Desktop\Cosatto\Grafiki\Zdjecia produktów\wózki\Ooba 3-1\Ooba 3-1 Charleston\Web_ooba_charleston_travelsystem_pram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2282400" cy="2880000"/>
          </a:xfrm>
          <a:prstGeom prst="rect">
            <a:avLst/>
          </a:prstGeom>
          <a:noFill/>
        </p:spPr>
      </p:pic>
      <p:pic>
        <p:nvPicPr>
          <p:cNvPr id="20484" name="Picture 4" descr="C:\Users\Kasia\Desktop\Cosatto\Grafiki\Zdjecia produktów\wózki\Ooba 3-1\Ooba 3-1 Charleston\Web_ooba_charleston_travelsystem_profileA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620688"/>
            <a:ext cx="2282400" cy="2880000"/>
          </a:xfrm>
          <a:prstGeom prst="rect">
            <a:avLst/>
          </a:prstGeom>
          <a:noFill/>
        </p:spPr>
      </p:pic>
      <p:pic>
        <p:nvPicPr>
          <p:cNvPr id="20485" name="Picture 5" descr="C:\Users\Kasia\Desktop\Cosatto\Grafiki\Zdjecia produktów\wózki\Ooba 3-1\Ooba 3-1 Charleston\Web_ooba_charleston_travelsystem_front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48680"/>
            <a:ext cx="1821600" cy="2880000"/>
          </a:xfrm>
          <a:prstGeom prst="rect">
            <a:avLst/>
          </a:prstGeom>
          <a:noFill/>
        </p:spPr>
      </p:pic>
      <p:pic>
        <p:nvPicPr>
          <p:cNvPr id="20486" name="Picture 6" descr="C:\Users\Kasia\Desktop\Cosatto\Grafiki\Zdjecia produktów\wózki\Ooba 3-1\Ooba 3-1 Charleston\Web_ooba_hold_charleston_carseat_mode_3qtr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48680"/>
            <a:ext cx="19548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Kasia\Desktop\Cosatto\Grafiki\Zdjecia produktów\wózki\Ooba 3-1\Ooba 3-1 Duck Egg\Web_Ooba Duck Egg_Carrycot.jpg"/>
          <p:cNvPicPr>
            <a:picLocks noChangeAspect="1" noChangeArrowheads="1"/>
          </p:cNvPicPr>
          <p:nvPr/>
        </p:nvPicPr>
        <p:blipFill>
          <a:blip r:embed="rId2" cstate="print"/>
          <a:srcRect l="3776" t="2667" r="1818" b="2656"/>
          <a:stretch>
            <a:fillRect/>
          </a:stretch>
        </p:blipFill>
        <p:spPr bwMode="auto">
          <a:xfrm>
            <a:off x="323528" y="1745432"/>
            <a:ext cx="3600400" cy="5112568"/>
          </a:xfrm>
          <a:prstGeom prst="rect">
            <a:avLst/>
          </a:prstGeom>
          <a:noFill/>
        </p:spPr>
      </p:pic>
      <p:pic>
        <p:nvPicPr>
          <p:cNvPr id="21509" name="Picture 5" descr="C:\Users\Kasia\Desktop\Cosatto\Grafiki\Zdjecia produktów\wózki\Ooba 3-1\Ooba 3-1 Duck Egg\Web_ooba duckegg travelsystem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600000" cy="3600000"/>
          </a:xfrm>
          <a:prstGeom prst="rect">
            <a:avLst/>
          </a:prstGeom>
          <a:noFill/>
        </p:spPr>
      </p:pic>
      <p:pic>
        <p:nvPicPr>
          <p:cNvPr id="21512" name="Picture 8" descr="C:\Users\Kasia\Desktop\Cosatto\Grafiki\Banery\ooba in store banners\ooba-in-store-banners4.jpg"/>
          <p:cNvPicPr>
            <a:picLocks noChangeAspect="1" noChangeArrowheads="1"/>
          </p:cNvPicPr>
          <p:nvPr/>
        </p:nvPicPr>
        <p:blipFill>
          <a:blip r:embed="rId4" cstate="print"/>
          <a:srcRect l="84737" t="52452"/>
          <a:stretch>
            <a:fillRect/>
          </a:stretch>
        </p:blipFill>
        <p:spPr bwMode="auto">
          <a:xfrm>
            <a:off x="323528" y="260648"/>
            <a:ext cx="1366590" cy="1449264"/>
          </a:xfrm>
          <a:prstGeom prst="rect">
            <a:avLst/>
          </a:prstGeom>
          <a:noFill/>
        </p:spPr>
      </p:pic>
      <p:pic>
        <p:nvPicPr>
          <p:cNvPr id="21513" name="Picture 9" descr="C:\Users\Kasia\Desktop\Cosatto\Grafiki\Zdjecia produktów\wózki\Ooba 3-1\Ooba 3-1 Kimono\Web_ooba_kimono_travelsystem_carseat_3qtr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17032"/>
            <a:ext cx="1965600" cy="2880000"/>
          </a:xfrm>
          <a:prstGeom prst="rect">
            <a:avLst/>
          </a:prstGeom>
          <a:noFill/>
        </p:spPr>
      </p:pic>
      <p:pic>
        <p:nvPicPr>
          <p:cNvPr id="21514" name="Picture 10" descr="C:\Users\Kasia\Desktop\Cosatto\Grafiki\Zdjecia produktów\wózki\Ooba 3-1\Ooba 3-1 Kimono\Web_ooba_kimono_travelsystem_parent_3qtr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717032"/>
            <a:ext cx="20628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38</Words>
  <Application>Microsoft Office PowerPoint</Application>
  <PresentationFormat>Pokaz na ekranie (4:3)</PresentationFormat>
  <Paragraphs>25</Paragraphs>
  <Slides>34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Kasia</dc:creator>
  <cp:lastModifiedBy>Kasia</cp:lastModifiedBy>
  <cp:revision>36</cp:revision>
  <dcterms:created xsi:type="dcterms:W3CDTF">2016-03-17T10:16:47Z</dcterms:created>
  <dcterms:modified xsi:type="dcterms:W3CDTF">2016-03-17T13:19:47Z</dcterms:modified>
</cp:coreProperties>
</file>